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96" r:id="rId5"/>
    <p:sldId id="297" r:id="rId6"/>
    <p:sldId id="263" r:id="rId7"/>
    <p:sldId id="270" r:id="rId8"/>
    <p:sldId id="285" r:id="rId9"/>
    <p:sldId id="286" r:id="rId10"/>
    <p:sldId id="287" r:id="rId11"/>
    <p:sldId id="269" r:id="rId12"/>
    <p:sldId id="298" r:id="rId13"/>
  </p:sldIdLst>
  <p:sldSz cx="9144000" cy="5143500" type="screen16x9"/>
  <p:notesSz cx="6858000" cy="9144000"/>
  <p:custDataLst>
    <p:tags r:id="rId15"/>
  </p:custDataLst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132F55"/>
    <a:srgbClr val="1E6991"/>
    <a:srgbClr val="CBCED1"/>
    <a:srgbClr val="DCDFE2"/>
    <a:srgbClr val="183D6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2" d="100"/>
          <a:sy n="92" d="100"/>
        </p:scale>
        <p:origin x="-536" y="-76"/>
      </p:cViewPr>
      <p:guideLst>
        <p:guide orient="horz" pos="1634"/>
        <p:guide orient="horz" pos="380"/>
        <p:guide orient="horz" pos="3068"/>
        <p:guide orient="horz" pos="706"/>
        <p:guide pos="256"/>
        <p:guide pos="556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6158D7-C4CC-43CC-BE7B-C6513767B6E3}" type="datetimeFigureOut">
              <a:rPr lang="zh-CN" altLang="en-US" smtClean="0"/>
              <a:t>2020/6/4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6280" y="1143000"/>
            <a:ext cx="548544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41E829-E778-4F59-A9C1-3FBFD41D3B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64052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41E829-E778-4F59-A9C1-3FBFD41D3B9C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41E829-E778-4F59-A9C1-3FBFD41D3B9C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41E829-E778-4F59-A9C1-3FBFD41D3B9C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41E829-E778-4F59-A9C1-3FBFD41D3B9C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41E829-E778-4F59-A9C1-3FBFD41D3B9C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41E829-E778-4F59-A9C1-3FBFD41D3B9C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8181"/>
            <a:ext cx="7772400" cy="110276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5311"/>
            <a:ext cx="6400800" cy="1314748"/>
          </a:xfrm>
        </p:spPr>
        <p:txBody>
          <a:bodyPr/>
          <a:lstStyle>
            <a:lvl1pPr marL="0" indent="0" algn="ctr">
              <a:buNone/>
              <a:defRPr/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  <a:lvl6pPr marL="1714500" indent="0" algn="ctr">
              <a:buNone/>
              <a:defRPr/>
            </a:lvl6pPr>
            <a:lvl7pPr marL="2058035" indent="0" algn="ctr">
              <a:buNone/>
              <a:defRPr/>
            </a:lvl7pPr>
            <a:lvl8pPr marL="2400935" indent="0" algn="ctr">
              <a:buNone/>
              <a:defRPr/>
            </a:lvl8pPr>
            <a:lvl9pPr marL="2743835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B1ADCCD-3B31-4913-850C-9A91817A2EF1}" type="datetimeFigureOut">
              <a:rPr lang="zh-CN" altLang="en-US"/>
              <a:t>2020/6/4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BFA1F8B-66E8-4EEE-B958-9085DAB3B0B1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circle/>
      </p:transition>
    </mc:Choice>
    <mc:Fallback xmlns="">
      <p:transition spd="slow" advTm="0">
        <p:circl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41CD85F-B782-4E67-B4D3-4BAEC7337AB9}" type="datetimeFigureOut">
              <a:rPr lang="zh-CN" altLang="en-US"/>
              <a:t>2020/6/4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C834EF2-B15A-4D98-A7FE-C91FF5E76D57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circle/>
      </p:transition>
    </mc:Choice>
    <mc:Fallback xmlns="">
      <p:transition spd="slow" advTm="0">
        <p:circl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273906"/>
            <a:ext cx="1971675" cy="4359866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273906"/>
            <a:ext cx="5800725" cy="4359866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E5A0D38-C4CB-4FCF-BDAA-8B625965E37C}" type="datetimeFigureOut">
              <a:rPr lang="zh-CN" altLang="en-US"/>
              <a:t>2020/6/4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1EBDC1E-7F16-418F-BB3B-2DA5F6AA5B5A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circle/>
      </p:transition>
    </mc:Choice>
    <mc:Fallback xmlns="">
      <p:transition spd="slow" advTm="0">
        <p:circl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8A73005-F134-44DC-9C6A-6E6B969EFF85}" type="datetimeFigureOut">
              <a:rPr lang="zh-CN" altLang="en-US"/>
              <a:t>2020/6/4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8DBBED3-9715-4D97-84CB-E388A8B2AD34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circle/>
      </p:transition>
    </mc:Choice>
    <mc:Fallback xmlns="">
      <p:transition spd="slow" advTm="0">
        <p:circl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710" y="3305924"/>
            <a:ext cx="7772400" cy="1021788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710" y="2180529"/>
            <a:ext cx="7772400" cy="1125395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8035" indent="0">
              <a:buNone/>
              <a:defRPr sz="1050"/>
            </a:lvl7pPr>
            <a:lvl8pPr marL="2400935" indent="0">
              <a:buNone/>
              <a:defRPr sz="1050"/>
            </a:lvl8pPr>
            <a:lvl9pPr marL="2743835" indent="0">
              <a:buNone/>
              <a:defRPr sz="10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46251A1-55BC-4AA3-B216-B50DC9C9669D}" type="datetimeFigureOut">
              <a:rPr lang="zh-CN" altLang="en-US"/>
              <a:t>2020/6/4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7AE2E9F-8D6A-4C9F-BC1B-3A712C90E424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circle/>
      </p:transition>
    </mc:Choice>
    <mc:Fallback xmlns="">
      <p:transition spd="slow" advTm="0">
        <p:circl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369529"/>
            <a:ext cx="3886200" cy="326424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369529"/>
            <a:ext cx="3886200" cy="326424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6DBEE7F-FE86-4968-8582-F79F833B1170}" type="datetimeFigureOut">
              <a:rPr lang="zh-CN" altLang="en-US"/>
              <a:t>2020/6/4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41F5C01-DE45-4856-AAF0-74FEFFC1EC04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circle/>
      </p:transition>
    </mc:Choice>
    <mc:Fallback xmlns="">
      <p:transition spd="slow" advTm="0">
        <p:circl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025"/>
            <a:ext cx="8229600" cy="857444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596"/>
            <a:ext cx="4039791" cy="479930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8035" indent="0">
              <a:buNone/>
              <a:defRPr sz="1200" b="1"/>
            </a:lvl7pPr>
            <a:lvl8pPr marL="2400935" indent="0">
              <a:buNone/>
              <a:defRPr sz="1200" b="1"/>
            </a:lvl8pPr>
            <a:lvl9pPr marL="2743835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526"/>
            <a:ext cx="4039791" cy="296413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4629" y="1151596"/>
            <a:ext cx="4042172" cy="479930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8035" indent="0">
              <a:buNone/>
              <a:defRPr sz="1200" b="1"/>
            </a:lvl7pPr>
            <a:lvl8pPr marL="2400935" indent="0">
              <a:buNone/>
              <a:defRPr sz="1200" b="1"/>
            </a:lvl8pPr>
            <a:lvl9pPr marL="2743835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4629" y="1631526"/>
            <a:ext cx="4042172" cy="296413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D53F263-D7D1-47CA-A1C3-D1F564C7E75E}" type="datetimeFigureOut">
              <a:rPr lang="zh-CN" altLang="en-US"/>
              <a:t>2020/6/4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B2FEB5E-B92A-4C6C-84CB-79BE7EF349A1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circle/>
      </p:transition>
    </mc:Choice>
    <mc:Fallback xmlns="">
      <p:transition spd="slow" advTm="0">
        <p:circl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2CEB501-7BA5-434A-8F43-1E0B3D131C1C}" type="datetimeFigureOut">
              <a:rPr lang="zh-CN" altLang="en-US"/>
              <a:t>2020/6/4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32D67E8-39FC-44F5-9A3E-439056A7681B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circle/>
      </p:transition>
    </mc:Choice>
    <mc:Fallback xmlns="">
      <p:transition spd="slow" advTm="0">
        <p:circl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13F11EB-EE22-4A29-ACE1-B37D2B8B666D}" type="datetimeFigureOut">
              <a:rPr lang="zh-CN" altLang="en-US"/>
              <a:t>2020/6/4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72475C6-AC50-43A7-A36F-F1E13AC0D3F1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circle/>
      </p:transition>
    </mc:Choice>
    <mc:Fallback xmlns="">
      <p:transition spd="slow" advTm="0">
        <p:circl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4834"/>
            <a:ext cx="3008710" cy="871735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447" y="204834"/>
            <a:ext cx="5111353" cy="4390830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076569"/>
            <a:ext cx="3008710" cy="3519095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8035" indent="0">
              <a:buNone/>
              <a:defRPr sz="675"/>
            </a:lvl7pPr>
            <a:lvl8pPr marL="2400935" indent="0">
              <a:buNone/>
              <a:defRPr sz="675"/>
            </a:lvl8pPr>
            <a:lvl9pPr marL="2743835" indent="0">
              <a:buNone/>
              <a:defRPr sz="675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94413AB-8A7F-47B7-9F4B-63F701D167FB}" type="datetimeFigureOut">
              <a:rPr lang="zh-CN" altLang="en-US"/>
              <a:t>2020/6/4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2FCB426-5FEE-4C92-B57B-786DCBD61086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circle/>
      </p:transition>
    </mc:Choice>
    <mc:Fallback xmlns="">
      <p:transition spd="slow" advTm="0">
        <p:circl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1891" y="3601266"/>
            <a:ext cx="5486400" cy="425150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1891" y="459685"/>
            <a:ext cx="5486400" cy="3086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8035" indent="0">
              <a:buNone/>
              <a:defRPr sz="1500"/>
            </a:lvl7pPr>
            <a:lvl8pPr marL="2400935" indent="0">
              <a:buNone/>
              <a:defRPr sz="1500"/>
            </a:lvl8pPr>
            <a:lvl9pPr marL="2743835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1891" y="4026416"/>
            <a:ext cx="5486400" cy="603783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8035" indent="0">
              <a:buNone/>
              <a:defRPr sz="675"/>
            </a:lvl7pPr>
            <a:lvl8pPr marL="2400935" indent="0">
              <a:buNone/>
              <a:defRPr sz="675"/>
            </a:lvl8pPr>
            <a:lvl9pPr marL="2743835" indent="0">
              <a:buNone/>
              <a:defRPr sz="675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FA4E6D2-DBB4-4C3E-BC53-A513FDEF5863}" type="datetimeFigureOut">
              <a:rPr lang="zh-CN" altLang="en-US"/>
              <a:t>2020/6/4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C8BE555-BE3B-4BEA-A659-667DFF6F0C67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circle/>
      </p:transition>
    </mc:Choice>
    <mc:Fallback xmlns="">
      <p:transition spd="slow" advTm="0">
        <p:circl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3" cstate="email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628650" y="273906"/>
            <a:ext cx="7886700" cy="994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/>
              <a:t>单击此处编辑母版标题样式</a:t>
            </a:r>
          </a:p>
        </p:txBody>
      </p:sp>
      <p:sp>
        <p:nvSpPr>
          <p:cNvPr id="1027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28650" y="1369529"/>
            <a:ext cx="7886700" cy="32642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第二级</a:t>
            </a:r>
          </a:p>
          <a:p>
            <a:pPr lvl="2"/>
            <a:r>
              <a:rPr lang="zh-CN"/>
              <a:t>第三级</a:t>
            </a:r>
          </a:p>
          <a:p>
            <a:pPr lvl="3"/>
            <a:r>
              <a:rPr lang="zh-CN"/>
              <a:t>第四级</a:t>
            </a:r>
          </a:p>
          <a:p>
            <a:pPr lvl="4"/>
            <a:r>
              <a:rPr lang="zh-CN"/>
              <a:t>第五级</a:t>
            </a:r>
          </a:p>
        </p:txBody>
      </p:sp>
      <p:sp>
        <p:nvSpPr>
          <p:cNvPr id="1028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28650" y="4768343"/>
            <a:ext cx="2057400" cy="2739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defRPr sz="900">
                <a:solidFill>
                  <a:srgbClr val="898989"/>
                </a:solidFill>
              </a:defRPr>
            </a:lvl1pPr>
          </a:lstStyle>
          <a:p>
            <a:fld id="{E3E7A53D-89A3-400E-B941-2ECC2A9F2E01}" type="datetimeFigureOut">
              <a:rPr lang="zh-CN" altLang="en-US"/>
              <a:t>2020/6/4</a:t>
            </a:fld>
            <a:endParaRPr lang="zh-CN" altLang="en-US"/>
          </a:p>
        </p:txBody>
      </p:sp>
      <p:sp>
        <p:nvSpPr>
          <p:cNvPr id="1029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028950" y="4768343"/>
            <a:ext cx="3086100" cy="2739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eaLnBrk="1" hangingPunct="1">
              <a:defRPr sz="900">
                <a:solidFill>
                  <a:srgbClr val="898989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1030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457950" y="4768343"/>
            <a:ext cx="2057400" cy="2739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r" eaLnBrk="1" hangingPunct="1">
              <a:defRPr sz="900">
                <a:solidFill>
                  <a:srgbClr val="898989"/>
                </a:solidFill>
              </a:defRPr>
            </a:lvl1pPr>
          </a:lstStyle>
          <a:p>
            <a:fld id="{C6DAAB17-CBCA-4491-BEC2-DCA1B4FC216E}" type="slidenum">
              <a:rPr lang="zh-CN" altLang="en-US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1500" advTm="0">
        <p:circle/>
      </p:transition>
    </mc:Choice>
    <mc:Fallback xmlns="">
      <p:transition spd="slow" advTm="0">
        <p:circle/>
      </p:transition>
    </mc:Fallback>
  </mc:AlternateConten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171450" indent="-170180" algn="l" rtl="0" eaLnBrk="0" fontAlgn="base" hangingPunct="0">
        <a:lnSpc>
          <a:spcPct val="90000"/>
        </a:lnSpc>
        <a:spcBef>
          <a:spcPts val="750"/>
        </a:spcBef>
        <a:spcAft>
          <a:spcPct val="0"/>
        </a:spcAft>
        <a:buFont typeface="Arial" panose="020B0604020202020204" pitchFamily="34" charset="0"/>
        <a:buChar char="•"/>
        <a:defRPr sz="21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0180" algn="l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800">
          <a:solidFill>
            <a:schemeClr val="tx1"/>
          </a:solidFill>
          <a:latin typeface="+mn-lt"/>
          <a:ea typeface="+mn-ea"/>
        </a:defRPr>
      </a:lvl2pPr>
      <a:lvl3pPr marL="857250" indent="-170180" algn="l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500">
          <a:solidFill>
            <a:schemeClr val="tx1"/>
          </a:solidFill>
          <a:latin typeface="+mn-lt"/>
          <a:ea typeface="+mn-ea"/>
        </a:defRPr>
      </a:lvl3pPr>
      <a:lvl4pPr marL="1200150" indent="-170180" algn="l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4pPr>
      <a:lvl5pPr marL="1543050" indent="-170180" algn="l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5pPr>
      <a:lvl6pPr marL="1886585" indent="-170180" algn="l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6pPr>
      <a:lvl7pPr marL="2229485" indent="-170180" algn="l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7pPr>
      <a:lvl8pPr marL="2572385" indent="-170180" algn="l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8pPr>
      <a:lvl9pPr marL="2915285" indent="-170180" algn="l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8035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935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835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矩形 16"/>
          <p:cNvSpPr/>
          <p:nvPr/>
        </p:nvSpPr>
        <p:spPr bwMode="auto">
          <a:xfrm>
            <a:off x="6413897" y="1129295"/>
            <a:ext cx="3645694" cy="4014788"/>
          </a:xfrm>
          <a:custGeom>
            <a:avLst/>
            <a:gdLst>
              <a:gd name="T0" fmla="*/ 5943600 w 6267450"/>
              <a:gd name="T1" fmla="*/ 0 h 6903089"/>
              <a:gd name="T2" fmla="*/ 6267450 w 6267450"/>
              <a:gd name="T3" fmla="*/ 19050 h 6903089"/>
              <a:gd name="T4" fmla="*/ 2533650 w 6267450"/>
              <a:gd name="T5" fmla="*/ 6903089 h 6903089"/>
              <a:gd name="T6" fmla="*/ 0 w 6267450"/>
              <a:gd name="T7" fmla="*/ 6903089 h 6903089"/>
              <a:gd name="T8" fmla="*/ 5943600 w 6267450"/>
              <a:gd name="T9" fmla="*/ 0 h 69030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267450" h="6903089">
                <a:moveTo>
                  <a:pt x="5943600" y="0"/>
                </a:moveTo>
                <a:lnTo>
                  <a:pt x="6267450" y="19050"/>
                </a:lnTo>
                <a:lnTo>
                  <a:pt x="2533650" y="6903089"/>
                </a:lnTo>
                <a:lnTo>
                  <a:pt x="0" y="6903089"/>
                </a:lnTo>
                <a:lnTo>
                  <a:pt x="5943600" y="0"/>
                </a:lnTo>
                <a:close/>
              </a:path>
            </a:pathLst>
          </a:custGeom>
          <a:gradFill rotWithShape="1">
            <a:gsLst>
              <a:gs pos="0">
                <a:srgbClr val="FAFAFA">
                  <a:alpha val="0"/>
                </a:srgbClr>
              </a:gs>
              <a:gs pos="32000">
                <a:srgbClr val="D7D7D7">
                  <a:alpha val="9000"/>
                </a:srgbClr>
              </a:gs>
              <a:gs pos="80000">
                <a:srgbClr val="D7D7D7">
                  <a:alpha val="23000"/>
                </a:srgbClr>
              </a:gs>
              <a:gs pos="100000">
                <a:srgbClr val="E4E4E4">
                  <a:alpha val="29000"/>
                </a:srgbClr>
              </a:gs>
            </a:gsLst>
            <a:lin ang="5400000" scaled="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endParaRPr lang="zh-CN" altLang="en-US" sz="100"/>
          </a:p>
        </p:txBody>
      </p:sp>
      <p:sp>
        <p:nvSpPr>
          <p:cNvPr id="3075" name="等腰三角形 4"/>
          <p:cNvSpPr>
            <a:spLocks noChangeArrowheads="1"/>
          </p:cNvSpPr>
          <p:nvPr/>
        </p:nvSpPr>
        <p:spPr bwMode="auto">
          <a:xfrm rot="18848016">
            <a:off x="-39290" y="4177295"/>
            <a:ext cx="1085850" cy="371475"/>
          </a:xfrm>
          <a:prstGeom prst="triangle">
            <a:avLst>
              <a:gd name="adj" fmla="val 65787"/>
            </a:avLst>
          </a:prstGeom>
          <a:solidFill>
            <a:schemeClr val="bg1">
              <a:alpha val="7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 sz="100">
              <a:solidFill>
                <a:srgbClr val="FFFFFF"/>
              </a:solidFill>
            </a:endParaRPr>
          </a:p>
        </p:txBody>
      </p:sp>
      <p:pic>
        <p:nvPicPr>
          <p:cNvPr id="3076" name="图片 35"/>
          <p:cNvPicPr>
            <a:picLocks noChangeAspect="1" noChangeArrowheads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2727246" y="784014"/>
            <a:ext cx="3712369" cy="3240881"/>
          </a:xfrm>
          <a:prstGeom prst="rect">
            <a:avLst/>
          </a:prstGeom>
          <a:noFill/>
          <a:ln>
            <a:noFill/>
          </a:ln>
          <a:effectLst>
            <a:outerShdw dist="38100" dir="2700000" algn="ctr" rotWithShape="0">
              <a:srgbClr val="000000">
                <a:alpha val="20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7" name="等腰三角形 5"/>
          <p:cNvSpPr>
            <a:spLocks noChangeArrowheads="1"/>
          </p:cNvSpPr>
          <p:nvPr/>
        </p:nvSpPr>
        <p:spPr bwMode="auto">
          <a:xfrm rot="9949063">
            <a:off x="7433072" y="4110620"/>
            <a:ext cx="914400" cy="384572"/>
          </a:xfrm>
          <a:prstGeom prst="triangle">
            <a:avLst>
              <a:gd name="adj" fmla="val 65787"/>
            </a:avLst>
          </a:prstGeom>
          <a:solidFill>
            <a:schemeClr val="bg1">
              <a:alpha val="7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 sz="100">
              <a:solidFill>
                <a:srgbClr val="FFFFFF"/>
              </a:solidFill>
            </a:endParaRPr>
          </a:p>
        </p:txBody>
      </p:sp>
      <p:sp>
        <p:nvSpPr>
          <p:cNvPr id="3078" name="矩形 16"/>
          <p:cNvSpPr/>
          <p:nvPr/>
        </p:nvSpPr>
        <p:spPr bwMode="auto">
          <a:xfrm flipH="1">
            <a:off x="-291703" y="-8942"/>
            <a:ext cx="2986088" cy="5162550"/>
          </a:xfrm>
          <a:custGeom>
            <a:avLst/>
            <a:gdLst>
              <a:gd name="T0" fmla="*/ 2933700 w 3981450"/>
              <a:gd name="T1" fmla="*/ 0 h 6884039"/>
              <a:gd name="T2" fmla="*/ 3981450 w 3981450"/>
              <a:gd name="T3" fmla="*/ 628650 h 6884039"/>
              <a:gd name="T4" fmla="*/ 2209800 w 3981450"/>
              <a:gd name="T5" fmla="*/ 4464689 h 6884039"/>
              <a:gd name="T6" fmla="*/ 0 w 3981450"/>
              <a:gd name="T7" fmla="*/ 6884039 h 6884039"/>
              <a:gd name="T8" fmla="*/ 2933700 w 3981450"/>
              <a:gd name="T9" fmla="*/ 0 h 68840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981450" h="6884039">
                <a:moveTo>
                  <a:pt x="2933700" y="0"/>
                </a:moveTo>
                <a:lnTo>
                  <a:pt x="3981450" y="628650"/>
                </a:lnTo>
                <a:lnTo>
                  <a:pt x="2209800" y="4464689"/>
                </a:lnTo>
                <a:lnTo>
                  <a:pt x="0" y="6884039"/>
                </a:lnTo>
                <a:lnTo>
                  <a:pt x="2933700" y="0"/>
                </a:lnTo>
                <a:close/>
              </a:path>
            </a:pathLst>
          </a:custGeom>
          <a:gradFill rotWithShape="1">
            <a:gsLst>
              <a:gs pos="0">
                <a:srgbClr val="FAFAFA">
                  <a:alpha val="0"/>
                </a:srgbClr>
              </a:gs>
              <a:gs pos="46001">
                <a:srgbClr val="D7D7D7">
                  <a:alpha val="8740"/>
                </a:srgbClr>
              </a:gs>
              <a:gs pos="80000">
                <a:srgbClr val="D7D7D7">
                  <a:alpha val="15199"/>
                </a:srgbClr>
              </a:gs>
              <a:gs pos="100000">
                <a:srgbClr val="E4E4E4">
                  <a:alpha val="18999"/>
                </a:srgbClr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endParaRPr lang="zh-CN" altLang="en-US" sz="100"/>
          </a:p>
        </p:txBody>
      </p:sp>
      <p:sp>
        <p:nvSpPr>
          <p:cNvPr id="3079" name="等腰三角形 6"/>
          <p:cNvSpPr>
            <a:spLocks noChangeArrowheads="1"/>
          </p:cNvSpPr>
          <p:nvPr/>
        </p:nvSpPr>
        <p:spPr bwMode="auto">
          <a:xfrm rot="1831200">
            <a:off x="8540354" y="1101911"/>
            <a:ext cx="776288" cy="265509"/>
          </a:xfrm>
          <a:prstGeom prst="triangle">
            <a:avLst>
              <a:gd name="adj" fmla="val 65787"/>
            </a:avLst>
          </a:prstGeom>
          <a:solidFill>
            <a:schemeClr val="bg1">
              <a:alpha val="7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 sz="100">
              <a:solidFill>
                <a:srgbClr val="FFFFFF"/>
              </a:solidFill>
            </a:endParaRPr>
          </a:p>
        </p:txBody>
      </p:sp>
      <p:sp>
        <p:nvSpPr>
          <p:cNvPr id="3080" name="等腰三角形 9"/>
          <p:cNvSpPr>
            <a:spLocks noChangeArrowheads="1"/>
          </p:cNvSpPr>
          <p:nvPr/>
        </p:nvSpPr>
        <p:spPr bwMode="auto">
          <a:xfrm rot="18237801">
            <a:off x="7890272" y="2893802"/>
            <a:ext cx="229790" cy="122635"/>
          </a:xfrm>
          <a:prstGeom prst="triangle">
            <a:avLst>
              <a:gd name="adj" fmla="val 89630"/>
            </a:avLst>
          </a:prstGeom>
          <a:solidFill>
            <a:schemeClr val="bg1">
              <a:alpha val="7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 sz="100">
              <a:solidFill>
                <a:srgbClr val="FFFFFF"/>
              </a:solidFill>
            </a:endParaRPr>
          </a:p>
        </p:txBody>
      </p:sp>
      <p:sp>
        <p:nvSpPr>
          <p:cNvPr id="3081" name="等腰三角形 14"/>
          <p:cNvSpPr>
            <a:spLocks noChangeArrowheads="1"/>
          </p:cNvSpPr>
          <p:nvPr/>
        </p:nvSpPr>
        <p:spPr bwMode="auto">
          <a:xfrm rot="19833911">
            <a:off x="7424738" y="1678174"/>
            <a:ext cx="184547" cy="147638"/>
          </a:xfrm>
          <a:prstGeom prst="triangle">
            <a:avLst>
              <a:gd name="adj" fmla="val 89630"/>
            </a:avLst>
          </a:prstGeom>
          <a:solidFill>
            <a:schemeClr val="bg1">
              <a:alpha val="3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 sz="100">
              <a:solidFill>
                <a:srgbClr val="FFFFFF"/>
              </a:solidFill>
            </a:endParaRPr>
          </a:p>
        </p:txBody>
      </p:sp>
      <p:cxnSp>
        <p:nvCxnSpPr>
          <p:cNvPr id="3086" name="直接连接符 23"/>
          <p:cNvCxnSpPr>
            <a:cxnSpLocks noChangeShapeType="1"/>
          </p:cNvCxnSpPr>
          <p:nvPr/>
        </p:nvCxnSpPr>
        <p:spPr bwMode="auto">
          <a:xfrm>
            <a:off x="2945606" y="3387911"/>
            <a:ext cx="3275410" cy="0"/>
          </a:xfrm>
          <a:prstGeom prst="line">
            <a:avLst/>
          </a:prstGeom>
          <a:noFill/>
          <a:ln w="12700" cmpd="sng">
            <a:solidFill>
              <a:schemeClr val="bg1">
                <a:alpha val="50000"/>
              </a:schemeClr>
            </a:solidFill>
            <a:round/>
            <a:headEnd type="oval" w="sm" len="sm"/>
            <a:tailEnd type="oval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087" name="矩形 24"/>
          <p:cNvSpPr>
            <a:spLocks noChangeArrowheads="1"/>
          </p:cNvSpPr>
          <p:nvPr/>
        </p:nvSpPr>
        <p:spPr bwMode="auto">
          <a:xfrm>
            <a:off x="2682240" y="3530600"/>
            <a:ext cx="3801745" cy="3067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 eaLnBrk="1" hangingPunct="1"/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                 </a:t>
            </a: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时间：</a:t>
            </a:r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2019</a:t>
            </a: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年</a:t>
            </a:r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</a:t>
            </a: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月</a:t>
            </a:r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24</a:t>
            </a: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日</a:t>
            </a:r>
          </a:p>
        </p:txBody>
      </p:sp>
      <p:pic>
        <p:nvPicPr>
          <p:cNvPr id="3088" name="图片 28"/>
          <p:cNvPicPr>
            <a:picLocks noChangeAspect="1" noChangeArrowheads="1"/>
          </p:cNvPicPr>
          <p:nvPr/>
        </p:nvPicPr>
        <p:blipFill>
          <a:blip r:embed="rId4" cstate="email"/>
          <a:srcRect/>
          <a:stretch>
            <a:fillRect/>
          </a:stretch>
        </p:blipFill>
        <p:spPr bwMode="auto">
          <a:xfrm>
            <a:off x="2756297" y="394680"/>
            <a:ext cx="626269" cy="3893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9" name="图片 30"/>
          <p:cNvPicPr>
            <a:picLocks noChangeAspect="1" noChangeArrowheads="1"/>
          </p:cNvPicPr>
          <p:nvPr/>
        </p:nvPicPr>
        <p:blipFill>
          <a:blip r:embed="rId5" cstate="email"/>
          <a:srcRect/>
          <a:stretch>
            <a:fillRect/>
          </a:stretch>
        </p:blipFill>
        <p:spPr bwMode="auto">
          <a:xfrm>
            <a:off x="6403181" y="3123593"/>
            <a:ext cx="164306" cy="1690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90" name="等腰三角形 8"/>
          <p:cNvSpPr>
            <a:spLocks noChangeArrowheads="1"/>
          </p:cNvSpPr>
          <p:nvPr/>
        </p:nvSpPr>
        <p:spPr bwMode="auto">
          <a:xfrm rot="10359249">
            <a:off x="1473994" y="2461605"/>
            <a:ext cx="254794" cy="334565"/>
          </a:xfrm>
          <a:prstGeom prst="triangle">
            <a:avLst>
              <a:gd name="adj" fmla="val 83981"/>
            </a:avLst>
          </a:prstGeom>
          <a:solidFill>
            <a:schemeClr val="bg1">
              <a:alpha val="3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 sz="100">
              <a:solidFill>
                <a:srgbClr val="FFFFFF"/>
              </a:solidFill>
            </a:endParaRPr>
          </a:p>
        </p:txBody>
      </p:sp>
      <p:sp>
        <p:nvSpPr>
          <p:cNvPr id="3091" name="等腰三角形 15"/>
          <p:cNvSpPr>
            <a:spLocks noChangeArrowheads="1"/>
          </p:cNvSpPr>
          <p:nvPr/>
        </p:nvSpPr>
        <p:spPr bwMode="auto">
          <a:xfrm rot="1831200">
            <a:off x="-276225" y="789968"/>
            <a:ext cx="776288" cy="265509"/>
          </a:xfrm>
          <a:prstGeom prst="triangle">
            <a:avLst>
              <a:gd name="adj" fmla="val 65787"/>
            </a:avLst>
          </a:prstGeom>
          <a:solidFill>
            <a:schemeClr val="bg1">
              <a:alpha val="7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 sz="100">
              <a:solidFill>
                <a:srgbClr val="FFFFFF"/>
              </a:solidFill>
            </a:endParaRPr>
          </a:p>
        </p:txBody>
      </p:sp>
      <p:pic>
        <p:nvPicPr>
          <p:cNvPr id="2" name="图片 1" descr="jxy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56535" y="1402080"/>
            <a:ext cx="3596640" cy="15767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circle/>
      </p:transition>
    </mc:Choice>
    <mc:Fallback xmlns="">
      <p:transition spd="slow" advTm="0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0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0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0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0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52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0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0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0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0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3" presetClass="entr" presetSubtype="52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0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0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0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0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3" presetClass="entr" presetSubtype="52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0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0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0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0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3" presetClass="entr" presetSubtype="52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0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0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0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0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3" presetClass="entr" presetSubtype="52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0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0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0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0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3" presetClass="entr" presetSubtype="52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0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0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0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0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3" presetClass="entr" presetSubtype="52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0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0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0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0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000"/>
                            </p:stCondLst>
                            <p:childTnLst>
                              <p:par>
                                <p:cTn id="70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2" dur="500"/>
                                        <p:tgtEl>
                                          <p:spTgt spid="30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500"/>
                            </p:stCondLst>
                            <p:childTnLst>
                              <p:par>
                                <p:cTn id="74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/>
                                        <p:tgtEl>
                                          <p:spTgt spid="30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7" dur="500"/>
                                        <p:tgtEl>
                                          <p:spTgt spid="30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4" grpId="0" bldLvl="0" animBg="1"/>
      <p:bldP spid="3075" grpId="0" bldLvl="0" animBg="1" autoUpdateAnimBg="0"/>
      <p:bldP spid="3077" grpId="0" bldLvl="0" animBg="1" autoUpdateAnimBg="0"/>
      <p:bldP spid="3078" grpId="0" bldLvl="0" animBg="1"/>
      <p:bldP spid="3079" grpId="0" bldLvl="0" animBg="1" autoUpdateAnimBg="0"/>
      <p:bldP spid="3080" grpId="0" bldLvl="0" animBg="1" autoUpdateAnimBg="0"/>
      <p:bldP spid="3081" grpId="0" bldLvl="0" animBg="1" autoUpdateAnimBg="0"/>
      <p:bldP spid="3087" grpId="0" autoUpdateAnimBg="0"/>
      <p:bldP spid="3090" grpId="0" bldLvl="0" animBg="1" autoUpdateAnimBg="0"/>
      <p:bldP spid="3091" grpId="0" bldLvl="0" animBg="1" autoUpdateAnimBg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150495" y="622935"/>
            <a:ext cx="2296795" cy="4045585"/>
            <a:chOff x="150495" y="622935"/>
            <a:chExt cx="2296795" cy="4045585"/>
          </a:xfrm>
        </p:grpSpPr>
        <p:pic>
          <p:nvPicPr>
            <p:cNvPr id="5" name="图片 4" descr="2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8290" y="863600"/>
              <a:ext cx="1978660" cy="3626485"/>
            </a:xfrm>
            <a:prstGeom prst="rect">
              <a:avLst/>
            </a:prstGeom>
          </p:spPr>
        </p:pic>
        <p:pic>
          <p:nvPicPr>
            <p:cNvPr id="4" name="图片 3" descr="moban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0495" y="622935"/>
              <a:ext cx="2296795" cy="4045585"/>
            </a:xfrm>
            <a:prstGeom prst="rect">
              <a:avLst/>
            </a:prstGeom>
          </p:spPr>
        </p:pic>
      </p:grpSp>
      <p:grpSp>
        <p:nvGrpSpPr>
          <p:cNvPr id="11" name="组合 10"/>
          <p:cNvGrpSpPr/>
          <p:nvPr/>
        </p:nvGrpSpPr>
        <p:grpSpPr>
          <a:xfrm>
            <a:off x="6028055" y="863600"/>
            <a:ext cx="2207895" cy="4034155"/>
            <a:chOff x="6028055" y="863600"/>
            <a:chExt cx="2207895" cy="4034155"/>
          </a:xfrm>
        </p:grpSpPr>
        <p:pic>
          <p:nvPicPr>
            <p:cNvPr id="8" name="图片 7" descr="zaixianceshi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63310" y="1136015"/>
              <a:ext cx="1924050" cy="3616325"/>
            </a:xfrm>
            <a:prstGeom prst="rect">
              <a:avLst/>
            </a:prstGeom>
          </p:spPr>
        </p:pic>
        <p:pic>
          <p:nvPicPr>
            <p:cNvPr id="7" name="图片 6" descr="moban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28055" y="863600"/>
              <a:ext cx="2207895" cy="4034155"/>
            </a:xfrm>
            <a:prstGeom prst="rect">
              <a:avLst/>
            </a:prstGeom>
          </p:spPr>
        </p:pic>
      </p:grpSp>
      <p:grpSp>
        <p:nvGrpSpPr>
          <p:cNvPr id="12" name="组合 11"/>
          <p:cNvGrpSpPr/>
          <p:nvPr/>
        </p:nvGrpSpPr>
        <p:grpSpPr>
          <a:xfrm>
            <a:off x="2874645" y="1084580"/>
            <a:ext cx="3695700" cy="3245485"/>
            <a:chOff x="2874645" y="1084580"/>
            <a:chExt cx="3695700" cy="3245485"/>
          </a:xfrm>
        </p:grpSpPr>
        <p:sp>
          <p:nvSpPr>
            <p:cNvPr id="2" name="文本框 1"/>
            <p:cNvSpPr txBox="1"/>
            <p:nvPr/>
          </p:nvSpPr>
          <p:spPr>
            <a:xfrm>
              <a:off x="2874645" y="1084580"/>
              <a:ext cx="3695700" cy="7067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sym typeface="+mn-ea"/>
                </a:rPr>
                <a:t>个人信息模块</a:t>
              </a:r>
              <a:endParaRPr lang="zh-CN" altLang="en-US" sz="20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  <a:p>
              <a:endParaRPr lang="zh-CN" altLang="en-US" sz="20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3" name="文本框 2"/>
            <p:cNvSpPr txBox="1"/>
            <p:nvPr/>
          </p:nvSpPr>
          <p:spPr>
            <a:xfrm>
              <a:off x="2895600" y="1533525"/>
              <a:ext cx="3202940" cy="10604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atinLnBrk="0">
                <a:lnSpc>
                  <a:spcPct val="150000"/>
                </a:lnSpc>
              </a:pPr>
              <a:r>
                <a:rPr lang="zh-CN" altLang="en-US" sz="140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我的主要由学习记录，学习收藏，</a:t>
              </a:r>
            </a:p>
            <a:p>
              <a:pPr latinLnBrk="0">
                <a:lnSpc>
                  <a:spcPct val="150000"/>
                </a:lnSpc>
              </a:pPr>
              <a:r>
                <a:rPr lang="zh-CN" altLang="en-US" sz="140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学习成就，学习笔记，考核认证，</a:t>
              </a:r>
            </a:p>
            <a:p>
              <a:pPr latinLnBrk="0">
                <a:lnSpc>
                  <a:spcPct val="150000"/>
                </a:lnSpc>
              </a:pPr>
              <a:r>
                <a:rPr lang="zh-CN" altLang="en-US" sz="140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意见反馈，设置功能</a:t>
              </a:r>
              <a:r>
                <a:rPr lang="en-US" altLang="zh-CN" sz="140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	</a:t>
              </a:r>
            </a:p>
          </p:txBody>
        </p:sp>
        <p:sp>
          <p:nvSpPr>
            <p:cNvPr id="9" name="左箭头 8"/>
            <p:cNvSpPr/>
            <p:nvPr/>
          </p:nvSpPr>
          <p:spPr>
            <a:xfrm>
              <a:off x="5476875" y="3608070"/>
              <a:ext cx="488950" cy="204470"/>
            </a:xfrm>
            <a:prstGeom prst="leftArrow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2902585" y="3269615"/>
              <a:ext cx="2658110" cy="10604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atinLnBrk="0">
                <a:lnSpc>
                  <a:spcPct val="150000"/>
                </a:lnSpc>
              </a:pPr>
              <a:r>
                <a:rPr lang="zh-CN" altLang="en-US" sz="140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考核认证中有在线测试，有随机测试，顺序测试，和图标等功能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circle/>
      </p:transition>
    </mc:Choice>
    <mc:Fallback xmlns="">
      <p:transition spd="slow" advTm="0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任意多边形 9"/>
          <p:cNvSpPr/>
          <p:nvPr/>
        </p:nvSpPr>
        <p:spPr bwMode="auto">
          <a:xfrm>
            <a:off x="305991" y="123218"/>
            <a:ext cx="464344" cy="472678"/>
          </a:xfrm>
          <a:custGeom>
            <a:avLst/>
            <a:gdLst>
              <a:gd name="T0" fmla="*/ 318220 w 619265"/>
              <a:gd name="T1" fmla="*/ 0 h 630260"/>
              <a:gd name="T2" fmla="*/ 611433 w 619265"/>
              <a:gd name="T3" fmla="*/ 194354 h 630260"/>
              <a:gd name="T4" fmla="*/ 619265 w 619265"/>
              <a:gd name="T5" fmla="*/ 219585 h 630260"/>
              <a:gd name="T6" fmla="*/ 256918 w 619265"/>
              <a:gd name="T7" fmla="*/ 630260 h 630260"/>
              <a:gd name="T8" fmla="*/ 254088 w 619265"/>
              <a:gd name="T9" fmla="*/ 629975 h 630260"/>
              <a:gd name="T10" fmla="*/ 0 w 619265"/>
              <a:gd name="T11" fmla="*/ 318220 h 630260"/>
              <a:gd name="T12" fmla="*/ 318220 w 619265"/>
              <a:gd name="T13" fmla="*/ 0 h 6302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19265" h="630260">
                <a:moveTo>
                  <a:pt x="318220" y="0"/>
                </a:moveTo>
                <a:cubicBezTo>
                  <a:pt x="450031" y="0"/>
                  <a:pt x="563124" y="80141"/>
                  <a:pt x="611433" y="194354"/>
                </a:cubicBezTo>
                <a:lnTo>
                  <a:pt x="619265" y="219585"/>
                </a:lnTo>
                <a:lnTo>
                  <a:pt x="256918" y="630260"/>
                </a:lnTo>
                <a:lnTo>
                  <a:pt x="254088" y="629975"/>
                </a:lnTo>
                <a:cubicBezTo>
                  <a:pt x="109080" y="600302"/>
                  <a:pt x="0" y="472000"/>
                  <a:pt x="0" y="318220"/>
                </a:cubicBezTo>
                <a:cubicBezTo>
                  <a:pt x="0" y="142472"/>
                  <a:pt x="142472" y="0"/>
                  <a:pt x="318220" y="0"/>
                </a:cubicBezTo>
                <a:close/>
              </a:path>
            </a:pathLst>
          </a:custGeom>
          <a:solidFill>
            <a:schemeClr val="bg1">
              <a:alpha val="8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endParaRPr lang="zh-CN" altLang="en-US" sz="100"/>
          </a:p>
        </p:txBody>
      </p:sp>
      <p:cxnSp>
        <p:nvCxnSpPr>
          <p:cNvPr id="17412" name="直接连接符 11"/>
          <p:cNvCxnSpPr>
            <a:cxnSpLocks noChangeShapeType="1"/>
          </p:cNvCxnSpPr>
          <p:nvPr/>
        </p:nvCxnSpPr>
        <p:spPr bwMode="auto">
          <a:xfrm flipH="1">
            <a:off x="614363" y="304193"/>
            <a:ext cx="253604" cy="296465"/>
          </a:xfrm>
          <a:prstGeom prst="line">
            <a:avLst/>
          </a:prstGeom>
          <a:noFill/>
          <a:ln w="6350" cmpd="sng">
            <a:solidFill>
              <a:schemeClr val="bg1">
                <a:alpha val="50000"/>
              </a:schemeClr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7413" name="文本框 12"/>
          <p:cNvSpPr txBox="1">
            <a:spLocks noChangeArrowheads="1"/>
          </p:cNvSpPr>
          <p:nvPr/>
        </p:nvSpPr>
        <p:spPr bwMode="auto">
          <a:xfrm>
            <a:off x="276225" y="186320"/>
            <a:ext cx="44172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/>
            <a:lvl2pPr marL="742950" indent="-285750"/>
            <a:lvl3pPr/>
            <a:lvl4pPr/>
            <a:lvl5pPr/>
            <a:lvl6pPr/>
            <a:lvl7pPr/>
            <a:lvl8pPr/>
            <a:lvl9pPr/>
          </a:lstStyle>
          <a:p>
            <a:pPr algn="ctr" eaLnBrk="1" hangingPunct="1"/>
            <a:r>
              <a:rPr lang="en-US" sz="1800" b="1">
                <a:solidFill>
                  <a:srgbClr val="132F55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05</a:t>
            </a:r>
            <a:endParaRPr lang="zh-CN" altLang="en-US" sz="1800" b="1">
              <a:solidFill>
                <a:srgbClr val="132F55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cxnSp>
        <p:nvCxnSpPr>
          <p:cNvPr id="17414" name="直接连接符 14"/>
          <p:cNvCxnSpPr>
            <a:cxnSpLocks noChangeShapeType="1"/>
          </p:cNvCxnSpPr>
          <p:nvPr/>
        </p:nvCxnSpPr>
        <p:spPr bwMode="auto">
          <a:xfrm>
            <a:off x="298847" y="655427"/>
            <a:ext cx="8539163" cy="0"/>
          </a:xfrm>
          <a:prstGeom prst="line">
            <a:avLst/>
          </a:prstGeom>
          <a:noFill/>
          <a:ln w="6350" cmpd="sng">
            <a:solidFill>
              <a:schemeClr val="bg1">
                <a:alpha val="50000"/>
              </a:schemeClr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416" name="直接连接符 4"/>
          <p:cNvCxnSpPr>
            <a:cxnSpLocks noChangeShapeType="1"/>
            <a:endCxn id="17420" idx="2"/>
          </p:cNvCxnSpPr>
          <p:nvPr/>
        </p:nvCxnSpPr>
        <p:spPr bwMode="auto">
          <a:xfrm flipV="1">
            <a:off x="748904" y="3316474"/>
            <a:ext cx="2019300" cy="485775"/>
          </a:xfrm>
          <a:prstGeom prst="line">
            <a:avLst/>
          </a:prstGeom>
          <a:noFill/>
          <a:ln w="12700" cmpd="sng">
            <a:solidFill>
              <a:schemeClr val="bg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417" name="直接连接符 17"/>
          <p:cNvCxnSpPr>
            <a:cxnSpLocks noChangeShapeType="1"/>
          </p:cNvCxnSpPr>
          <p:nvPr/>
        </p:nvCxnSpPr>
        <p:spPr bwMode="auto">
          <a:xfrm flipV="1">
            <a:off x="2875360" y="2155614"/>
            <a:ext cx="2069306" cy="1154906"/>
          </a:xfrm>
          <a:prstGeom prst="line">
            <a:avLst/>
          </a:prstGeom>
          <a:noFill/>
          <a:ln w="12700" cmpd="sng">
            <a:solidFill>
              <a:schemeClr val="bg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418" name="直接连接符 21"/>
          <p:cNvCxnSpPr>
            <a:cxnSpLocks noChangeShapeType="1"/>
          </p:cNvCxnSpPr>
          <p:nvPr/>
        </p:nvCxnSpPr>
        <p:spPr bwMode="auto">
          <a:xfrm flipV="1">
            <a:off x="5069681" y="1710320"/>
            <a:ext cx="2046685" cy="400050"/>
          </a:xfrm>
          <a:prstGeom prst="line">
            <a:avLst/>
          </a:prstGeom>
          <a:noFill/>
          <a:ln w="12700" cmpd="sng">
            <a:solidFill>
              <a:schemeClr val="bg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7419" name="椭圆 2"/>
          <p:cNvSpPr>
            <a:spLocks noChangeArrowheads="1"/>
          </p:cNvSpPr>
          <p:nvPr/>
        </p:nvSpPr>
        <p:spPr bwMode="auto">
          <a:xfrm>
            <a:off x="614363" y="3754624"/>
            <a:ext cx="154781" cy="154781"/>
          </a:xfrm>
          <a:prstGeom prst="ellipse">
            <a:avLst/>
          </a:prstGeom>
          <a:solidFill>
            <a:srgbClr val="1E6991"/>
          </a:solidFill>
          <a:ln w="34925" cmpd="sng">
            <a:solidFill>
              <a:schemeClr val="bg1"/>
            </a:solidFill>
            <a:round/>
          </a:ln>
        </p:spPr>
        <p:txBody>
          <a:bodyPr anchor="ctr"/>
          <a:lstStyle/>
          <a:p>
            <a:pPr algn="ctr" eaLnBrk="1" hangingPunct="1"/>
            <a:endParaRPr lang="zh-CN" altLang="en-US" sz="100">
              <a:solidFill>
                <a:srgbClr val="FFFFFF"/>
              </a:solidFill>
            </a:endParaRPr>
          </a:p>
        </p:txBody>
      </p:sp>
      <p:sp>
        <p:nvSpPr>
          <p:cNvPr id="17420" name="椭圆 10"/>
          <p:cNvSpPr>
            <a:spLocks noChangeArrowheads="1"/>
          </p:cNvSpPr>
          <p:nvPr/>
        </p:nvSpPr>
        <p:spPr bwMode="auto">
          <a:xfrm>
            <a:off x="2768204" y="3239083"/>
            <a:ext cx="154781" cy="155972"/>
          </a:xfrm>
          <a:prstGeom prst="ellipse">
            <a:avLst/>
          </a:prstGeom>
          <a:solidFill>
            <a:srgbClr val="1E6991"/>
          </a:solidFill>
          <a:ln w="34925" cmpd="sng">
            <a:solidFill>
              <a:schemeClr val="bg1"/>
            </a:solidFill>
            <a:round/>
          </a:ln>
        </p:spPr>
        <p:txBody>
          <a:bodyPr anchor="ctr"/>
          <a:lstStyle/>
          <a:p>
            <a:pPr algn="ctr" eaLnBrk="1" hangingPunct="1"/>
            <a:endParaRPr lang="zh-CN" altLang="en-US" sz="100">
              <a:solidFill>
                <a:srgbClr val="FFFFFF"/>
              </a:solidFill>
            </a:endParaRPr>
          </a:p>
        </p:txBody>
      </p:sp>
      <p:sp>
        <p:nvSpPr>
          <p:cNvPr id="17421" name="椭圆 13"/>
          <p:cNvSpPr>
            <a:spLocks noChangeArrowheads="1"/>
          </p:cNvSpPr>
          <p:nvPr/>
        </p:nvSpPr>
        <p:spPr bwMode="auto">
          <a:xfrm>
            <a:off x="4922044" y="2053220"/>
            <a:ext cx="154781" cy="154781"/>
          </a:xfrm>
          <a:prstGeom prst="ellipse">
            <a:avLst/>
          </a:prstGeom>
          <a:solidFill>
            <a:srgbClr val="1E6991"/>
          </a:solidFill>
          <a:ln w="34925" cmpd="sng">
            <a:solidFill>
              <a:schemeClr val="bg1"/>
            </a:solidFill>
            <a:round/>
          </a:ln>
        </p:spPr>
        <p:txBody>
          <a:bodyPr anchor="ctr"/>
          <a:lstStyle/>
          <a:p>
            <a:pPr algn="ctr" eaLnBrk="1" hangingPunct="1"/>
            <a:endParaRPr lang="zh-CN" altLang="en-US" sz="100">
              <a:solidFill>
                <a:srgbClr val="FFFFFF"/>
              </a:solidFill>
            </a:endParaRPr>
          </a:p>
        </p:txBody>
      </p:sp>
      <p:sp>
        <p:nvSpPr>
          <p:cNvPr id="17422" name="椭圆 16"/>
          <p:cNvSpPr>
            <a:spLocks noChangeArrowheads="1"/>
          </p:cNvSpPr>
          <p:nvPr/>
        </p:nvSpPr>
        <p:spPr bwMode="auto">
          <a:xfrm>
            <a:off x="7075885" y="1647218"/>
            <a:ext cx="154781" cy="154781"/>
          </a:xfrm>
          <a:prstGeom prst="ellipse">
            <a:avLst/>
          </a:prstGeom>
          <a:solidFill>
            <a:srgbClr val="1E6991"/>
          </a:solidFill>
          <a:ln w="34925" cmpd="sng">
            <a:solidFill>
              <a:schemeClr val="bg1"/>
            </a:solidFill>
            <a:round/>
          </a:ln>
        </p:spPr>
        <p:txBody>
          <a:bodyPr anchor="ctr"/>
          <a:lstStyle/>
          <a:p>
            <a:pPr algn="ctr" eaLnBrk="1" hangingPunct="1"/>
            <a:endParaRPr lang="zh-CN" altLang="en-US" sz="100">
              <a:solidFill>
                <a:srgbClr val="FFFFFF"/>
              </a:solidFill>
            </a:endParaRPr>
          </a:p>
        </p:txBody>
      </p:sp>
      <p:sp>
        <p:nvSpPr>
          <p:cNvPr id="17423" name="任意多边形 48"/>
          <p:cNvSpPr/>
          <p:nvPr/>
        </p:nvSpPr>
        <p:spPr bwMode="auto">
          <a:xfrm>
            <a:off x="748904" y="3941552"/>
            <a:ext cx="1600200" cy="260747"/>
          </a:xfrm>
          <a:custGeom>
            <a:avLst/>
            <a:gdLst>
              <a:gd name="T0" fmla="*/ 0 w 2133600"/>
              <a:gd name="T1" fmla="*/ 0 h 348343"/>
              <a:gd name="T2" fmla="*/ 348343 w 2133600"/>
              <a:gd name="T3" fmla="*/ 348343 h 348343"/>
              <a:gd name="T4" fmla="*/ 2133600 w 2133600"/>
              <a:gd name="T5" fmla="*/ 348343 h 3483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33600" h="348343">
                <a:moveTo>
                  <a:pt x="0" y="0"/>
                </a:moveTo>
                <a:lnTo>
                  <a:pt x="348343" y="348343"/>
                </a:lnTo>
                <a:lnTo>
                  <a:pt x="2133600" y="348343"/>
                </a:lnTo>
              </a:path>
            </a:pathLst>
          </a:custGeom>
          <a:noFill/>
          <a:ln w="12700" cap="flat" cmpd="sng">
            <a:solidFill>
              <a:schemeClr val="bg1">
                <a:alpha val="70000"/>
              </a:schemeClr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endParaRPr lang="zh-CN" altLang="en-US" sz="100"/>
          </a:p>
        </p:txBody>
      </p:sp>
      <p:sp>
        <p:nvSpPr>
          <p:cNvPr id="17424" name="任意多边形 49"/>
          <p:cNvSpPr/>
          <p:nvPr/>
        </p:nvSpPr>
        <p:spPr bwMode="auto">
          <a:xfrm>
            <a:off x="2902744" y="3435536"/>
            <a:ext cx="1600200" cy="261938"/>
          </a:xfrm>
          <a:custGeom>
            <a:avLst/>
            <a:gdLst>
              <a:gd name="T0" fmla="*/ 0 w 2133600"/>
              <a:gd name="T1" fmla="*/ 0 h 348343"/>
              <a:gd name="T2" fmla="*/ 348343 w 2133600"/>
              <a:gd name="T3" fmla="*/ 348343 h 348343"/>
              <a:gd name="T4" fmla="*/ 2133600 w 2133600"/>
              <a:gd name="T5" fmla="*/ 348343 h 3483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33600" h="348343">
                <a:moveTo>
                  <a:pt x="0" y="0"/>
                </a:moveTo>
                <a:lnTo>
                  <a:pt x="348343" y="348343"/>
                </a:lnTo>
                <a:lnTo>
                  <a:pt x="2133600" y="348343"/>
                </a:lnTo>
              </a:path>
            </a:pathLst>
          </a:custGeom>
          <a:noFill/>
          <a:ln w="12700" cap="flat" cmpd="sng">
            <a:solidFill>
              <a:schemeClr val="bg1">
                <a:alpha val="70000"/>
              </a:schemeClr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endParaRPr lang="zh-CN" altLang="en-US" sz="100"/>
          </a:p>
        </p:txBody>
      </p:sp>
      <p:sp>
        <p:nvSpPr>
          <p:cNvPr id="17425" name="任意多边形 50"/>
          <p:cNvSpPr/>
          <p:nvPr/>
        </p:nvSpPr>
        <p:spPr bwMode="auto">
          <a:xfrm>
            <a:off x="5076825" y="2258008"/>
            <a:ext cx="1600200" cy="261938"/>
          </a:xfrm>
          <a:custGeom>
            <a:avLst/>
            <a:gdLst>
              <a:gd name="T0" fmla="*/ 0 w 2133600"/>
              <a:gd name="T1" fmla="*/ 0 h 348343"/>
              <a:gd name="T2" fmla="*/ 348343 w 2133600"/>
              <a:gd name="T3" fmla="*/ 348343 h 348343"/>
              <a:gd name="T4" fmla="*/ 2133600 w 2133600"/>
              <a:gd name="T5" fmla="*/ 348343 h 3483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33600" h="348343">
                <a:moveTo>
                  <a:pt x="0" y="0"/>
                </a:moveTo>
                <a:lnTo>
                  <a:pt x="348343" y="348343"/>
                </a:lnTo>
                <a:lnTo>
                  <a:pt x="2133600" y="348343"/>
                </a:lnTo>
              </a:path>
            </a:pathLst>
          </a:custGeom>
          <a:noFill/>
          <a:ln w="12700" cap="flat" cmpd="sng">
            <a:solidFill>
              <a:schemeClr val="bg1">
                <a:alpha val="70000"/>
              </a:schemeClr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endParaRPr lang="zh-CN" altLang="en-US" sz="100"/>
          </a:p>
        </p:txBody>
      </p:sp>
      <p:sp>
        <p:nvSpPr>
          <p:cNvPr id="17426" name="任意多边形 51"/>
          <p:cNvSpPr/>
          <p:nvPr/>
        </p:nvSpPr>
        <p:spPr bwMode="auto">
          <a:xfrm>
            <a:off x="7230666" y="1866293"/>
            <a:ext cx="1600200" cy="261938"/>
          </a:xfrm>
          <a:custGeom>
            <a:avLst/>
            <a:gdLst>
              <a:gd name="T0" fmla="*/ 0 w 2133600"/>
              <a:gd name="T1" fmla="*/ 0 h 348343"/>
              <a:gd name="T2" fmla="*/ 348343 w 2133600"/>
              <a:gd name="T3" fmla="*/ 348343 h 348343"/>
              <a:gd name="T4" fmla="*/ 2133600 w 2133600"/>
              <a:gd name="T5" fmla="*/ 348343 h 3483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33600" h="348343">
                <a:moveTo>
                  <a:pt x="0" y="0"/>
                </a:moveTo>
                <a:lnTo>
                  <a:pt x="348343" y="348343"/>
                </a:lnTo>
                <a:lnTo>
                  <a:pt x="2133600" y="348343"/>
                </a:lnTo>
              </a:path>
            </a:pathLst>
          </a:custGeom>
          <a:noFill/>
          <a:ln w="12700" cap="flat" cmpd="sng">
            <a:solidFill>
              <a:schemeClr val="bg1">
                <a:alpha val="70000"/>
              </a:schemeClr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endParaRPr lang="zh-CN" altLang="en-US" sz="100"/>
          </a:p>
        </p:txBody>
      </p:sp>
      <p:grpSp>
        <p:nvGrpSpPr>
          <p:cNvPr id="17427" name="组合 97"/>
          <p:cNvGrpSpPr/>
          <p:nvPr/>
        </p:nvGrpSpPr>
        <p:grpSpPr bwMode="auto">
          <a:xfrm>
            <a:off x="4471988" y="1481720"/>
            <a:ext cx="604838" cy="521494"/>
            <a:chOff x="0" y="0"/>
            <a:chExt cx="806292" cy="695970"/>
          </a:xfrm>
        </p:grpSpPr>
        <p:grpSp>
          <p:nvGrpSpPr>
            <p:cNvPr id="17428" name="组合 38"/>
            <p:cNvGrpSpPr/>
            <p:nvPr/>
          </p:nvGrpSpPr>
          <p:grpSpPr bwMode="auto">
            <a:xfrm>
              <a:off x="0" y="0"/>
              <a:ext cx="806292" cy="695970"/>
              <a:chOff x="0" y="0"/>
              <a:chExt cx="806292" cy="695970"/>
            </a:xfrm>
          </p:grpSpPr>
          <p:sp>
            <p:nvSpPr>
              <p:cNvPr id="17429" name="矩形 39"/>
              <p:cNvSpPr>
                <a:spLocks noChangeArrowheads="1"/>
              </p:cNvSpPr>
              <p:nvPr/>
            </p:nvSpPr>
            <p:spPr bwMode="auto">
              <a:xfrm>
                <a:off x="0" y="0"/>
                <a:ext cx="806292" cy="390887"/>
              </a:xfrm>
              <a:prstGeom prst="rect">
                <a:avLst/>
              </a:prstGeom>
              <a:solidFill>
                <a:schemeClr val="bg1">
                  <a:alpha val="7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 eaLnBrk="1" hangingPunct="1"/>
                <a:endParaRPr lang="zh-CN" altLang="en-US" sz="100">
                  <a:solidFill>
                    <a:srgbClr val="FFFFFF"/>
                  </a:solidFill>
                </a:endParaRPr>
              </a:p>
            </p:txBody>
          </p:sp>
          <p:pic>
            <p:nvPicPr>
              <p:cNvPr id="17430" name="组合 40"/>
              <p:cNvPicPr>
                <a:picLocks noChangeArrowheads="1"/>
              </p:cNvPicPr>
              <p:nvPr/>
            </p:nvPicPr>
            <p:blipFill>
              <a:blip r:embed="rId3" cstate="email"/>
              <a:srcRect/>
              <a:stretch>
                <a:fillRect/>
              </a:stretch>
            </p:blipFill>
            <p:spPr bwMode="auto">
              <a:xfrm>
                <a:off x="-762" y="390760"/>
                <a:ext cx="804514" cy="3050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17431" name="组合 63"/>
            <p:cNvPicPr>
              <a:picLocks noChangeArrowheads="1"/>
            </p:cNvPicPr>
            <p:nvPr/>
          </p:nvPicPr>
          <p:blipFill>
            <a:blip r:embed="rId4" cstate="email"/>
            <a:srcRect/>
            <a:stretch>
              <a:fillRect/>
            </a:stretch>
          </p:blipFill>
          <p:spPr bwMode="auto">
            <a:xfrm>
              <a:off x="230841" y="30763"/>
              <a:ext cx="341309" cy="3355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7432" name="组合 98"/>
          <p:cNvGrpSpPr/>
          <p:nvPr/>
        </p:nvGrpSpPr>
        <p:grpSpPr bwMode="auto">
          <a:xfrm>
            <a:off x="6625829" y="1074527"/>
            <a:ext cx="604838" cy="521494"/>
            <a:chOff x="0" y="0"/>
            <a:chExt cx="806292" cy="695970"/>
          </a:xfrm>
        </p:grpSpPr>
        <p:grpSp>
          <p:nvGrpSpPr>
            <p:cNvPr id="17433" name="组合 43"/>
            <p:cNvGrpSpPr/>
            <p:nvPr/>
          </p:nvGrpSpPr>
          <p:grpSpPr bwMode="auto">
            <a:xfrm>
              <a:off x="0" y="0"/>
              <a:ext cx="806292" cy="695970"/>
              <a:chOff x="0" y="0"/>
              <a:chExt cx="806292" cy="695970"/>
            </a:xfrm>
          </p:grpSpPr>
          <p:sp>
            <p:nvSpPr>
              <p:cNvPr id="17434" name="矩形 44"/>
              <p:cNvSpPr>
                <a:spLocks noChangeArrowheads="1"/>
              </p:cNvSpPr>
              <p:nvPr/>
            </p:nvSpPr>
            <p:spPr bwMode="auto">
              <a:xfrm>
                <a:off x="0" y="0"/>
                <a:ext cx="806292" cy="390887"/>
              </a:xfrm>
              <a:prstGeom prst="rect">
                <a:avLst/>
              </a:prstGeom>
              <a:solidFill>
                <a:schemeClr val="bg1">
                  <a:alpha val="7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 eaLnBrk="1" hangingPunct="1"/>
                <a:endParaRPr lang="zh-CN" altLang="en-US" sz="100">
                  <a:solidFill>
                    <a:srgbClr val="FFFFFF"/>
                  </a:solidFill>
                </a:endParaRPr>
              </a:p>
            </p:txBody>
          </p:sp>
          <p:pic>
            <p:nvPicPr>
              <p:cNvPr id="17435" name="组合 45"/>
              <p:cNvPicPr>
                <a:picLocks noChangeArrowheads="1"/>
              </p:cNvPicPr>
              <p:nvPr/>
            </p:nvPicPr>
            <p:blipFill>
              <a:blip r:embed="rId5" cstate="email"/>
              <a:srcRect/>
              <a:stretch>
                <a:fillRect/>
              </a:stretch>
            </p:blipFill>
            <p:spPr bwMode="auto">
              <a:xfrm>
                <a:off x="-1334" y="391141"/>
                <a:ext cx="810609" cy="3050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17436" name="组合 64"/>
            <p:cNvPicPr>
              <a:picLocks noChangeArrowheads="1"/>
            </p:cNvPicPr>
            <p:nvPr/>
          </p:nvPicPr>
          <p:blipFill>
            <a:blip r:embed="rId6" cstate="email"/>
            <a:srcRect/>
            <a:stretch>
              <a:fillRect/>
            </a:stretch>
          </p:blipFill>
          <p:spPr bwMode="auto">
            <a:xfrm>
              <a:off x="260743" y="31144"/>
              <a:ext cx="274266" cy="3355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7437" name="组合 95"/>
          <p:cNvGrpSpPr/>
          <p:nvPr/>
        </p:nvGrpSpPr>
        <p:grpSpPr bwMode="auto">
          <a:xfrm>
            <a:off x="311944" y="3162883"/>
            <a:ext cx="604838" cy="521494"/>
            <a:chOff x="0" y="0"/>
            <a:chExt cx="806292" cy="695970"/>
          </a:xfrm>
        </p:grpSpPr>
        <p:grpSp>
          <p:nvGrpSpPr>
            <p:cNvPr id="17438" name="组合 32"/>
            <p:cNvGrpSpPr/>
            <p:nvPr/>
          </p:nvGrpSpPr>
          <p:grpSpPr bwMode="auto">
            <a:xfrm>
              <a:off x="0" y="0"/>
              <a:ext cx="806292" cy="695970"/>
              <a:chOff x="0" y="0"/>
              <a:chExt cx="806292" cy="695970"/>
            </a:xfrm>
          </p:grpSpPr>
          <p:sp>
            <p:nvSpPr>
              <p:cNvPr id="17439" name="矩形 27"/>
              <p:cNvSpPr>
                <a:spLocks noChangeArrowheads="1"/>
              </p:cNvSpPr>
              <p:nvPr/>
            </p:nvSpPr>
            <p:spPr bwMode="auto">
              <a:xfrm>
                <a:off x="0" y="0"/>
                <a:ext cx="806292" cy="390887"/>
              </a:xfrm>
              <a:prstGeom prst="rect">
                <a:avLst/>
              </a:prstGeom>
              <a:solidFill>
                <a:schemeClr val="bg1">
                  <a:alpha val="7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 eaLnBrk="1" hangingPunct="1"/>
                <a:endParaRPr lang="zh-CN" altLang="en-US" sz="100">
                  <a:solidFill>
                    <a:srgbClr val="FFFFFF"/>
                  </a:solidFill>
                </a:endParaRPr>
              </a:p>
            </p:txBody>
          </p:sp>
          <p:pic>
            <p:nvPicPr>
              <p:cNvPr id="17440" name="组合 31"/>
              <p:cNvPicPr>
                <a:picLocks noChangeArrowheads="1"/>
              </p:cNvPicPr>
              <p:nvPr/>
            </p:nvPicPr>
            <p:blipFill>
              <a:blip r:embed="rId7" cstate="email"/>
              <a:srcRect/>
              <a:stretch>
                <a:fillRect/>
              </a:stretch>
            </p:blipFill>
            <p:spPr bwMode="auto">
              <a:xfrm>
                <a:off x="-1397" y="392540"/>
                <a:ext cx="810609" cy="3050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7441" name="Freeform 11"/>
            <p:cNvSpPr>
              <a:spLocks noEditPoints="1"/>
            </p:cNvSpPr>
            <p:nvPr/>
          </p:nvSpPr>
          <p:spPr bwMode="auto">
            <a:xfrm>
              <a:off x="223073" y="34006"/>
              <a:ext cx="359817" cy="334186"/>
            </a:xfrm>
            <a:custGeom>
              <a:avLst/>
              <a:gdLst>
                <a:gd name="T0" fmla="*/ 1078 w 1233"/>
                <a:gd name="T1" fmla="*/ 162 h 1145"/>
                <a:gd name="T2" fmla="*/ 648 w 1233"/>
                <a:gd name="T3" fmla="*/ 160 h 1145"/>
                <a:gd name="T4" fmla="*/ 617 w 1233"/>
                <a:gd name="T5" fmla="*/ 0 h 1145"/>
                <a:gd name="T6" fmla="*/ 586 w 1233"/>
                <a:gd name="T7" fmla="*/ 75 h 1145"/>
                <a:gd name="T8" fmla="*/ 335 w 1233"/>
                <a:gd name="T9" fmla="*/ 80 h 1145"/>
                <a:gd name="T10" fmla="*/ 257 w 1233"/>
                <a:gd name="T11" fmla="*/ 186 h 1145"/>
                <a:gd name="T12" fmla="*/ 346 w 1233"/>
                <a:gd name="T13" fmla="*/ 275 h 1145"/>
                <a:gd name="T14" fmla="*/ 586 w 1233"/>
                <a:gd name="T15" fmla="*/ 396 h 1145"/>
                <a:gd name="T16" fmla="*/ 156 w 1233"/>
                <a:gd name="T17" fmla="*/ 398 h 1145"/>
                <a:gd name="T18" fmla="*/ 0 w 1233"/>
                <a:gd name="T19" fmla="*/ 496 h 1145"/>
                <a:gd name="T20" fmla="*/ 156 w 1233"/>
                <a:gd name="T21" fmla="*/ 594 h 1145"/>
                <a:gd name="T22" fmla="*/ 586 w 1233"/>
                <a:gd name="T23" fmla="*/ 596 h 1145"/>
                <a:gd name="T24" fmla="*/ 586 w 1233"/>
                <a:gd name="T25" fmla="*/ 1114 h 1145"/>
                <a:gd name="T26" fmla="*/ 227 w 1233"/>
                <a:gd name="T27" fmla="*/ 1130 h 1145"/>
                <a:gd name="T28" fmla="*/ 991 w 1233"/>
                <a:gd name="T29" fmla="*/ 1145 h 1145"/>
                <a:gd name="T30" fmla="*/ 991 w 1233"/>
                <a:gd name="T31" fmla="*/ 1114 h 1145"/>
                <a:gd name="T32" fmla="*/ 648 w 1233"/>
                <a:gd name="T33" fmla="*/ 1112 h 1145"/>
                <a:gd name="T34" fmla="*/ 926 w 1233"/>
                <a:gd name="T35" fmla="*/ 702 h 1145"/>
                <a:gd name="T36" fmla="*/ 1028 w 1233"/>
                <a:gd name="T37" fmla="*/ 614 h 1145"/>
                <a:gd name="T38" fmla="*/ 1028 w 1233"/>
                <a:gd name="T39" fmla="*/ 591 h 1145"/>
                <a:gd name="T40" fmla="*/ 926 w 1233"/>
                <a:gd name="T41" fmla="*/ 503 h 1145"/>
                <a:gd name="T42" fmla="*/ 648 w 1233"/>
                <a:gd name="T43" fmla="*/ 359 h 1145"/>
                <a:gd name="T44" fmla="*/ 1078 w 1233"/>
                <a:gd name="T45" fmla="*/ 357 h 1145"/>
                <a:gd name="T46" fmla="*/ 1233 w 1233"/>
                <a:gd name="T47" fmla="*/ 259 h 1145"/>
                <a:gd name="T48" fmla="*/ 353 w 1233"/>
                <a:gd name="T49" fmla="*/ 244 h 1145"/>
                <a:gd name="T50" fmla="*/ 353 w 1233"/>
                <a:gd name="T51" fmla="*/ 106 h 1145"/>
                <a:gd name="T52" fmla="*/ 586 w 1233"/>
                <a:gd name="T53" fmla="*/ 244 h 1145"/>
                <a:gd name="T54" fmla="*/ 168 w 1233"/>
                <a:gd name="T55" fmla="*/ 565 h 1145"/>
                <a:gd name="T56" fmla="*/ 168 w 1233"/>
                <a:gd name="T57" fmla="*/ 427 h 1145"/>
                <a:gd name="T58" fmla="*/ 586 w 1233"/>
                <a:gd name="T59" fmla="*/ 565 h 1145"/>
                <a:gd name="T60" fmla="*/ 920 w 1233"/>
                <a:gd name="T61" fmla="*/ 533 h 1145"/>
                <a:gd name="T62" fmla="*/ 920 w 1233"/>
                <a:gd name="T63" fmla="*/ 671 h 1145"/>
                <a:gd name="T64" fmla="*/ 648 w 1233"/>
                <a:gd name="T65" fmla="*/ 533 h 1145"/>
                <a:gd name="T66" fmla="*/ 1066 w 1233"/>
                <a:gd name="T67" fmla="*/ 328 h 1145"/>
                <a:gd name="T68" fmla="*/ 648 w 1233"/>
                <a:gd name="T69" fmla="*/ 191 h 1145"/>
                <a:gd name="T70" fmla="*/ 1187 w 1233"/>
                <a:gd name="T71" fmla="*/ 259 h 1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233" h="1145">
                  <a:moveTo>
                    <a:pt x="1225" y="246"/>
                  </a:moveTo>
                  <a:cubicBezTo>
                    <a:pt x="1078" y="162"/>
                    <a:pt x="1078" y="162"/>
                    <a:pt x="1078" y="162"/>
                  </a:cubicBezTo>
                  <a:cubicBezTo>
                    <a:pt x="1075" y="160"/>
                    <a:pt x="1073" y="160"/>
                    <a:pt x="1070" y="160"/>
                  </a:cubicBezTo>
                  <a:cubicBezTo>
                    <a:pt x="648" y="160"/>
                    <a:pt x="648" y="160"/>
                    <a:pt x="648" y="160"/>
                  </a:cubicBezTo>
                  <a:cubicBezTo>
                    <a:pt x="648" y="30"/>
                    <a:pt x="648" y="30"/>
                    <a:pt x="648" y="30"/>
                  </a:cubicBezTo>
                  <a:cubicBezTo>
                    <a:pt x="648" y="13"/>
                    <a:pt x="634" y="0"/>
                    <a:pt x="617" y="0"/>
                  </a:cubicBezTo>
                  <a:cubicBezTo>
                    <a:pt x="600" y="0"/>
                    <a:pt x="586" y="13"/>
                    <a:pt x="586" y="30"/>
                  </a:cubicBezTo>
                  <a:cubicBezTo>
                    <a:pt x="586" y="75"/>
                    <a:pt x="586" y="75"/>
                    <a:pt x="586" y="75"/>
                  </a:cubicBezTo>
                  <a:cubicBezTo>
                    <a:pt x="346" y="75"/>
                    <a:pt x="346" y="75"/>
                    <a:pt x="346" y="75"/>
                  </a:cubicBezTo>
                  <a:cubicBezTo>
                    <a:pt x="342" y="75"/>
                    <a:pt x="338" y="77"/>
                    <a:pt x="335" y="80"/>
                  </a:cubicBezTo>
                  <a:cubicBezTo>
                    <a:pt x="257" y="165"/>
                    <a:pt x="257" y="165"/>
                    <a:pt x="257" y="165"/>
                  </a:cubicBezTo>
                  <a:cubicBezTo>
                    <a:pt x="252" y="171"/>
                    <a:pt x="252" y="180"/>
                    <a:pt x="257" y="186"/>
                  </a:cubicBezTo>
                  <a:cubicBezTo>
                    <a:pt x="335" y="270"/>
                    <a:pt x="335" y="270"/>
                    <a:pt x="335" y="270"/>
                  </a:cubicBezTo>
                  <a:cubicBezTo>
                    <a:pt x="338" y="273"/>
                    <a:pt x="342" y="275"/>
                    <a:pt x="346" y="275"/>
                  </a:cubicBezTo>
                  <a:cubicBezTo>
                    <a:pt x="586" y="275"/>
                    <a:pt x="586" y="275"/>
                    <a:pt x="586" y="275"/>
                  </a:cubicBezTo>
                  <a:cubicBezTo>
                    <a:pt x="586" y="396"/>
                    <a:pt x="586" y="396"/>
                    <a:pt x="586" y="396"/>
                  </a:cubicBezTo>
                  <a:cubicBezTo>
                    <a:pt x="163" y="396"/>
                    <a:pt x="163" y="396"/>
                    <a:pt x="163" y="396"/>
                  </a:cubicBezTo>
                  <a:cubicBezTo>
                    <a:pt x="161" y="396"/>
                    <a:pt x="158" y="397"/>
                    <a:pt x="156" y="398"/>
                  </a:cubicBezTo>
                  <a:cubicBezTo>
                    <a:pt x="8" y="482"/>
                    <a:pt x="8" y="482"/>
                    <a:pt x="8" y="482"/>
                  </a:cubicBezTo>
                  <a:cubicBezTo>
                    <a:pt x="3" y="485"/>
                    <a:pt x="0" y="490"/>
                    <a:pt x="0" y="496"/>
                  </a:cubicBezTo>
                  <a:cubicBezTo>
                    <a:pt x="0" y="501"/>
                    <a:pt x="3" y="507"/>
                    <a:pt x="8" y="509"/>
                  </a:cubicBezTo>
                  <a:cubicBezTo>
                    <a:pt x="156" y="594"/>
                    <a:pt x="156" y="594"/>
                    <a:pt x="156" y="594"/>
                  </a:cubicBezTo>
                  <a:cubicBezTo>
                    <a:pt x="158" y="595"/>
                    <a:pt x="161" y="596"/>
                    <a:pt x="163" y="596"/>
                  </a:cubicBezTo>
                  <a:cubicBezTo>
                    <a:pt x="586" y="596"/>
                    <a:pt x="586" y="596"/>
                    <a:pt x="586" y="596"/>
                  </a:cubicBezTo>
                  <a:cubicBezTo>
                    <a:pt x="586" y="1112"/>
                    <a:pt x="586" y="1112"/>
                    <a:pt x="586" y="1112"/>
                  </a:cubicBezTo>
                  <a:cubicBezTo>
                    <a:pt x="586" y="1113"/>
                    <a:pt x="586" y="1113"/>
                    <a:pt x="586" y="1114"/>
                  </a:cubicBezTo>
                  <a:cubicBezTo>
                    <a:pt x="243" y="1114"/>
                    <a:pt x="243" y="1114"/>
                    <a:pt x="243" y="1114"/>
                  </a:cubicBezTo>
                  <a:cubicBezTo>
                    <a:pt x="234" y="1114"/>
                    <a:pt x="227" y="1121"/>
                    <a:pt x="227" y="1130"/>
                  </a:cubicBezTo>
                  <a:cubicBezTo>
                    <a:pt x="227" y="1138"/>
                    <a:pt x="234" y="1145"/>
                    <a:pt x="243" y="1145"/>
                  </a:cubicBezTo>
                  <a:cubicBezTo>
                    <a:pt x="991" y="1145"/>
                    <a:pt x="991" y="1145"/>
                    <a:pt x="991" y="1145"/>
                  </a:cubicBezTo>
                  <a:cubicBezTo>
                    <a:pt x="1000" y="1145"/>
                    <a:pt x="1006" y="1138"/>
                    <a:pt x="1006" y="1130"/>
                  </a:cubicBezTo>
                  <a:cubicBezTo>
                    <a:pt x="1006" y="1121"/>
                    <a:pt x="1000" y="1114"/>
                    <a:pt x="991" y="1114"/>
                  </a:cubicBezTo>
                  <a:cubicBezTo>
                    <a:pt x="647" y="1114"/>
                    <a:pt x="647" y="1114"/>
                    <a:pt x="647" y="1114"/>
                  </a:cubicBezTo>
                  <a:cubicBezTo>
                    <a:pt x="647" y="1113"/>
                    <a:pt x="648" y="1113"/>
                    <a:pt x="648" y="1112"/>
                  </a:cubicBezTo>
                  <a:cubicBezTo>
                    <a:pt x="648" y="702"/>
                    <a:pt x="648" y="702"/>
                    <a:pt x="648" y="702"/>
                  </a:cubicBezTo>
                  <a:cubicBezTo>
                    <a:pt x="926" y="702"/>
                    <a:pt x="926" y="702"/>
                    <a:pt x="926" y="702"/>
                  </a:cubicBezTo>
                  <a:cubicBezTo>
                    <a:pt x="930" y="702"/>
                    <a:pt x="933" y="701"/>
                    <a:pt x="936" y="698"/>
                  </a:cubicBezTo>
                  <a:cubicBezTo>
                    <a:pt x="1028" y="614"/>
                    <a:pt x="1028" y="614"/>
                    <a:pt x="1028" y="614"/>
                  </a:cubicBezTo>
                  <a:cubicBezTo>
                    <a:pt x="1031" y="611"/>
                    <a:pt x="1033" y="607"/>
                    <a:pt x="1033" y="602"/>
                  </a:cubicBezTo>
                  <a:cubicBezTo>
                    <a:pt x="1033" y="598"/>
                    <a:pt x="1031" y="594"/>
                    <a:pt x="1028" y="591"/>
                  </a:cubicBezTo>
                  <a:cubicBezTo>
                    <a:pt x="936" y="507"/>
                    <a:pt x="936" y="507"/>
                    <a:pt x="936" y="507"/>
                  </a:cubicBezTo>
                  <a:cubicBezTo>
                    <a:pt x="933" y="504"/>
                    <a:pt x="930" y="503"/>
                    <a:pt x="926" y="503"/>
                  </a:cubicBezTo>
                  <a:cubicBezTo>
                    <a:pt x="648" y="503"/>
                    <a:pt x="648" y="503"/>
                    <a:pt x="648" y="503"/>
                  </a:cubicBezTo>
                  <a:cubicBezTo>
                    <a:pt x="648" y="359"/>
                    <a:pt x="648" y="359"/>
                    <a:pt x="648" y="359"/>
                  </a:cubicBezTo>
                  <a:cubicBezTo>
                    <a:pt x="1070" y="359"/>
                    <a:pt x="1070" y="359"/>
                    <a:pt x="1070" y="359"/>
                  </a:cubicBezTo>
                  <a:cubicBezTo>
                    <a:pt x="1073" y="359"/>
                    <a:pt x="1075" y="359"/>
                    <a:pt x="1078" y="357"/>
                  </a:cubicBezTo>
                  <a:cubicBezTo>
                    <a:pt x="1225" y="273"/>
                    <a:pt x="1225" y="273"/>
                    <a:pt x="1225" y="273"/>
                  </a:cubicBezTo>
                  <a:cubicBezTo>
                    <a:pt x="1230" y="270"/>
                    <a:pt x="1233" y="265"/>
                    <a:pt x="1233" y="259"/>
                  </a:cubicBezTo>
                  <a:cubicBezTo>
                    <a:pt x="1233" y="254"/>
                    <a:pt x="1230" y="249"/>
                    <a:pt x="1225" y="246"/>
                  </a:cubicBezTo>
                  <a:close/>
                  <a:moveTo>
                    <a:pt x="353" y="244"/>
                  </a:moveTo>
                  <a:cubicBezTo>
                    <a:pt x="289" y="175"/>
                    <a:pt x="289" y="175"/>
                    <a:pt x="289" y="175"/>
                  </a:cubicBezTo>
                  <a:cubicBezTo>
                    <a:pt x="353" y="106"/>
                    <a:pt x="353" y="106"/>
                    <a:pt x="353" y="106"/>
                  </a:cubicBezTo>
                  <a:cubicBezTo>
                    <a:pt x="586" y="106"/>
                    <a:pt x="586" y="106"/>
                    <a:pt x="586" y="106"/>
                  </a:cubicBezTo>
                  <a:cubicBezTo>
                    <a:pt x="586" y="244"/>
                    <a:pt x="586" y="244"/>
                    <a:pt x="586" y="244"/>
                  </a:cubicBezTo>
                  <a:lnTo>
                    <a:pt x="353" y="244"/>
                  </a:lnTo>
                  <a:close/>
                  <a:moveTo>
                    <a:pt x="168" y="565"/>
                  </a:moveTo>
                  <a:cubicBezTo>
                    <a:pt x="47" y="496"/>
                    <a:pt x="47" y="496"/>
                    <a:pt x="47" y="496"/>
                  </a:cubicBezTo>
                  <a:cubicBezTo>
                    <a:pt x="168" y="427"/>
                    <a:pt x="168" y="427"/>
                    <a:pt x="168" y="427"/>
                  </a:cubicBezTo>
                  <a:cubicBezTo>
                    <a:pt x="586" y="427"/>
                    <a:pt x="586" y="427"/>
                    <a:pt x="586" y="427"/>
                  </a:cubicBezTo>
                  <a:cubicBezTo>
                    <a:pt x="586" y="565"/>
                    <a:pt x="586" y="565"/>
                    <a:pt x="586" y="565"/>
                  </a:cubicBezTo>
                  <a:lnTo>
                    <a:pt x="168" y="565"/>
                  </a:lnTo>
                  <a:close/>
                  <a:moveTo>
                    <a:pt x="920" y="533"/>
                  </a:moveTo>
                  <a:cubicBezTo>
                    <a:pt x="995" y="602"/>
                    <a:pt x="995" y="602"/>
                    <a:pt x="995" y="602"/>
                  </a:cubicBezTo>
                  <a:cubicBezTo>
                    <a:pt x="920" y="671"/>
                    <a:pt x="920" y="671"/>
                    <a:pt x="920" y="671"/>
                  </a:cubicBezTo>
                  <a:cubicBezTo>
                    <a:pt x="648" y="671"/>
                    <a:pt x="648" y="671"/>
                    <a:pt x="648" y="671"/>
                  </a:cubicBezTo>
                  <a:cubicBezTo>
                    <a:pt x="648" y="533"/>
                    <a:pt x="648" y="533"/>
                    <a:pt x="648" y="533"/>
                  </a:cubicBezTo>
                  <a:lnTo>
                    <a:pt x="920" y="533"/>
                  </a:lnTo>
                  <a:close/>
                  <a:moveTo>
                    <a:pt x="1066" y="328"/>
                  </a:moveTo>
                  <a:cubicBezTo>
                    <a:pt x="648" y="328"/>
                    <a:pt x="648" y="328"/>
                    <a:pt x="648" y="328"/>
                  </a:cubicBezTo>
                  <a:cubicBezTo>
                    <a:pt x="648" y="191"/>
                    <a:pt x="648" y="191"/>
                    <a:pt x="648" y="191"/>
                  </a:cubicBezTo>
                  <a:cubicBezTo>
                    <a:pt x="1066" y="191"/>
                    <a:pt x="1066" y="191"/>
                    <a:pt x="1066" y="191"/>
                  </a:cubicBezTo>
                  <a:cubicBezTo>
                    <a:pt x="1187" y="259"/>
                    <a:pt x="1187" y="259"/>
                    <a:pt x="1187" y="259"/>
                  </a:cubicBezTo>
                  <a:lnTo>
                    <a:pt x="1066" y="328"/>
                  </a:lnTo>
                  <a:close/>
                </a:path>
              </a:pathLst>
            </a:custGeom>
            <a:solidFill>
              <a:srgbClr val="183D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100"/>
            </a:p>
          </p:txBody>
        </p:sp>
      </p:grpSp>
      <p:grpSp>
        <p:nvGrpSpPr>
          <p:cNvPr id="17442" name="组合 96"/>
          <p:cNvGrpSpPr/>
          <p:nvPr/>
        </p:nvGrpSpPr>
        <p:grpSpPr bwMode="auto">
          <a:xfrm>
            <a:off x="2338388" y="2609243"/>
            <a:ext cx="604838" cy="522684"/>
            <a:chOff x="0" y="0"/>
            <a:chExt cx="806292" cy="695970"/>
          </a:xfrm>
        </p:grpSpPr>
        <p:grpSp>
          <p:nvGrpSpPr>
            <p:cNvPr id="17443" name="组合 33"/>
            <p:cNvGrpSpPr/>
            <p:nvPr/>
          </p:nvGrpSpPr>
          <p:grpSpPr bwMode="auto">
            <a:xfrm>
              <a:off x="0" y="0"/>
              <a:ext cx="806292" cy="695970"/>
              <a:chOff x="0" y="0"/>
              <a:chExt cx="806292" cy="695970"/>
            </a:xfrm>
          </p:grpSpPr>
          <p:sp>
            <p:nvSpPr>
              <p:cNvPr id="17444" name="矩形 34"/>
              <p:cNvSpPr>
                <a:spLocks noChangeArrowheads="1"/>
              </p:cNvSpPr>
              <p:nvPr/>
            </p:nvSpPr>
            <p:spPr bwMode="auto">
              <a:xfrm>
                <a:off x="0" y="0"/>
                <a:ext cx="806292" cy="391582"/>
              </a:xfrm>
              <a:prstGeom prst="rect">
                <a:avLst/>
              </a:prstGeom>
              <a:solidFill>
                <a:schemeClr val="bg1">
                  <a:alpha val="7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 eaLnBrk="1" hangingPunct="1"/>
                <a:endParaRPr lang="zh-CN" altLang="en-US" sz="100">
                  <a:solidFill>
                    <a:srgbClr val="FFFFFF"/>
                  </a:solidFill>
                </a:endParaRPr>
              </a:p>
            </p:txBody>
          </p:sp>
          <p:pic>
            <p:nvPicPr>
              <p:cNvPr id="17445" name="组合 35"/>
              <p:cNvPicPr>
                <a:picLocks noChangeArrowheads="1"/>
              </p:cNvPicPr>
              <p:nvPr/>
            </p:nvPicPr>
            <p:blipFill>
              <a:blip r:embed="rId8" cstate="email"/>
              <a:srcRect/>
              <a:stretch>
                <a:fillRect/>
              </a:stretch>
            </p:blipFill>
            <p:spPr bwMode="auto">
              <a:xfrm>
                <a:off x="-2793" y="392216"/>
                <a:ext cx="810609" cy="3043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7446" name="Freeform 12"/>
            <p:cNvSpPr>
              <a:spLocks noEditPoints="1"/>
            </p:cNvSpPr>
            <p:nvPr/>
          </p:nvSpPr>
          <p:spPr bwMode="auto">
            <a:xfrm>
              <a:off x="217407" y="40332"/>
              <a:ext cx="371475" cy="330200"/>
            </a:xfrm>
            <a:custGeom>
              <a:avLst/>
              <a:gdLst>
                <a:gd name="T0" fmla="*/ 1054 w 1215"/>
                <a:gd name="T1" fmla="*/ 176 h 1080"/>
                <a:gd name="T2" fmla="*/ 826 w 1215"/>
                <a:gd name="T3" fmla="*/ 176 h 1080"/>
                <a:gd name="T4" fmla="*/ 826 w 1215"/>
                <a:gd name="T5" fmla="*/ 33 h 1080"/>
                <a:gd name="T6" fmla="*/ 793 w 1215"/>
                <a:gd name="T7" fmla="*/ 0 h 1080"/>
                <a:gd name="T8" fmla="*/ 421 w 1215"/>
                <a:gd name="T9" fmla="*/ 0 h 1080"/>
                <a:gd name="T10" fmla="*/ 389 w 1215"/>
                <a:gd name="T11" fmla="*/ 33 h 1080"/>
                <a:gd name="T12" fmla="*/ 389 w 1215"/>
                <a:gd name="T13" fmla="*/ 176 h 1080"/>
                <a:gd name="T14" fmla="*/ 161 w 1215"/>
                <a:gd name="T15" fmla="*/ 176 h 1080"/>
                <a:gd name="T16" fmla="*/ 0 w 1215"/>
                <a:gd name="T17" fmla="*/ 338 h 1080"/>
                <a:gd name="T18" fmla="*/ 0 w 1215"/>
                <a:gd name="T19" fmla="*/ 919 h 1080"/>
                <a:gd name="T20" fmla="*/ 161 w 1215"/>
                <a:gd name="T21" fmla="*/ 1080 h 1080"/>
                <a:gd name="T22" fmla="*/ 1054 w 1215"/>
                <a:gd name="T23" fmla="*/ 1080 h 1080"/>
                <a:gd name="T24" fmla="*/ 1215 w 1215"/>
                <a:gd name="T25" fmla="*/ 919 h 1080"/>
                <a:gd name="T26" fmla="*/ 1215 w 1215"/>
                <a:gd name="T27" fmla="*/ 338 h 1080"/>
                <a:gd name="T28" fmla="*/ 1054 w 1215"/>
                <a:gd name="T29" fmla="*/ 176 h 1080"/>
                <a:gd name="T30" fmla="*/ 662 w 1215"/>
                <a:gd name="T31" fmla="*/ 557 h 1080"/>
                <a:gd name="T32" fmla="*/ 553 w 1215"/>
                <a:gd name="T33" fmla="*/ 557 h 1080"/>
                <a:gd name="T34" fmla="*/ 537 w 1215"/>
                <a:gd name="T35" fmla="*/ 574 h 1080"/>
                <a:gd name="T36" fmla="*/ 537 w 1215"/>
                <a:gd name="T37" fmla="*/ 612 h 1080"/>
                <a:gd name="T38" fmla="*/ 161 w 1215"/>
                <a:gd name="T39" fmla="*/ 612 h 1080"/>
                <a:gd name="T40" fmla="*/ 48 w 1215"/>
                <a:gd name="T41" fmla="*/ 499 h 1080"/>
                <a:gd name="T42" fmla="*/ 48 w 1215"/>
                <a:gd name="T43" fmla="*/ 338 h 1080"/>
                <a:gd name="T44" fmla="*/ 161 w 1215"/>
                <a:gd name="T45" fmla="*/ 225 h 1080"/>
                <a:gd name="T46" fmla="*/ 1054 w 1215"/>
                <a:gd name="T47" fmla="*/ 225 h 1080"/>
                <a:gd name="T48" fmla="*/ 1167 w 1215"/>
                <a:gd name="T49" fmla="*/ 338 h 1080"/>
                <a:gd name="T50" fmla="*/ 1167 w 1215"/>
                <a:gd name="T51" fmla="*/ 499 h 1080"/>
                <a:gd name="T52" fmla="*/ 1054 w 1215"/>
                <a:gd name="T53" fmla="*/ 612 h 1080"/>
                <a:gd name="T54" fmla="*/ 678 w 1215"/>
                <a:gd name="T55" fmla="*/ 612 h 1080"/>
                <a:gd name="T56" fmla="*/ 678 w 1215"/>
                <a:gd name="T57" fmla="*/ 574 h 1080"/>
                <a:gd name="T58" fmla="*/ 662 w 1215"/>
                <a:gd name="T59" fmla="*/ 557 h 1080"/>
                <a:gd name="T60" fmla="*/ 646 w 1215"/>
                <a:gd name="T61" fmla="*/ 590 h 1080"/>
                <a:gd name="T62" fmla="*/ 646 w 1215"/>
                <a:gd name="T63" fmla="*/ 666 h 1080"/>
                <a:gd name="T64" fmla="*/ 569 w 1215"/>
                <a:gd name="T65" fmla="*/ 666 h 1080"/>
                <a:gd name="T66" fmla="*/ 569 w 1215"/>
                <a:gd name="T67" fmla="*/ 590 h 1080"/>
                <a:gd name="T68" fmla="*/ 646 w 1215"/>
                <a:gd name="T69" fmla="*/ 590 h 1080"/>
                <a:gd name="T70" fmla="*/ 454 w 1215"/>
                <a:gd name="T71" fmla="*/ 65 h 1080"/>
                <a:gd name="T72" fmla="*/ 761 w 1215"/>
                <a:gd name="T73" fmla="*/ 65 h 1080"/>
                <a:gd name="T74" fmla="*/ 761 w 1215"/>
                <a:gd name="T75" fmla="*/ 176 h 1080"/>
                <a:gd name="T76" fmla="*/ 454 w 1215"/>
                <a:gd name="T77" fmla="*/ 176 h 1080"/>
                <a:gd name="T78" fmla="*/ 454 w 1215"/>
                <a:gd name="T79" fmla="*/ 65 h 1080"/>
                <a:gd name="T80" fmla="*/ 1054 w 1215"/>
                <a:gd name="T81" fmla="*/ 1016 h 1080"/>
                <a:gd name="T82" fmla="*/ 161 w 1215"/>
                <a:gd name="T83" fmla="*/ 1016 h 1080"/>
                <a:gd name="T84" fmla="*/ 64 w 1215"/>
                <a:gd name="T85" fmla="*/ 919 h 1080"/>
                <a:gd name="T86" fmla="*/ 64 w 1215"/>
                <a:gd name="T87" fmla="*/ 606 h 1080"/>
                <a:gd name="T88" fmla="*/ 161 w 1215"/>
                <a:gd name="T89" fmla="*/ 644 h 1080"/>
                <a:gd name="T90" fmla="*/ 537 w 1215"/>
                <a:gd name="T91" fmla="*/ 644 h 1080"/>
                <a:gd name="T92" fmla="*/ 537 w 1215"/>
                <a:gd name="T93" fmla="*/ 683 h 1080"/>
                <a:gd name="T94" fmla="*/ 553 w 1215"/>
                <a:gd name="T95" fmla="*/ 699 h 1080"/>
                <a:gd name="T96" fmla="*/ 662 w 1215"/>
                <a:gd name="T97" fmla="*/ 699 h 1080"/>
                <a:gd name="T98" fmla="*/ 678 w 1215"/>
                <a:gd name="T99" fmla="*/ 683 h 1080"/>
                <a:gd name="T100" fmla="*/ 678 w 1215"/>
                <a:gd name="T101" fmla="*/ 644 h 1080"/>
                <a:gd name="T102" fmla="*/ 1054 w 1215"/>
                <a:gd name="T103" fmla="*/ 644 h 1080"/>
                <a:gd name="T104" fmla="*/ 1151 w 1215"/>
                <a:gd name="T105" fmla="*/ 606 h 1080"/>
                <a:gd name="T106" fmla="*/ 1151 w 1215"/>
                <a:gd name="T107" fmla="*/ 919 h 1080"/>
                <a:gd name="T108" fmla="*/ 1054 w 1215"/>
                <a:gd name="T109" fmla="*/ 1016 h 10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215" h="1080">
                  <a:moveTo>
                    <a:pt x="1054" y="176"/>
                  </a:moveTo>
                  <a:cubicBezTo>
                    <a:pt x="826" y="176"/>
                    <a:pt x="826" y="176"/>
                    <a:pt x="826" y="176"/>
                  </a:cubicBezTo>
                  <a:cubicBezTo>
                    <a:pt x="826" y="33"/>
                    <a:pt x="826" y="33"/>
                    <a:pt x="826" y="33"/>
                  </a:cubicBezTo>
                  <a:cubicBezTo>
                    <a:pt x="826" y="15"/>
                    <a:pt x="811" y="0"/>
                    <a:pt x="793" y="0"/>
                  </a:cubicBezTo>
                  <a:cubicBezTo>
                    <a:pt x="421" y="0"/>
                    <a:pt x="421" y="0"/>
                    <a:pt x="421" y="0"/>
                  </a:cubicBezTo>
                  <a:cubicBezTo>
                    <a:pt x="404" y="0"/>
                    <a:pt x="389" y="15"/>
                    <a:pt x="389" y="33"/>
                  </a:cubicBezTo>
                  <a:cubicBezTo>
                    <a:pt x="389" y="176"/>
                    <a:pt x="389" y="176"/>
                    <a:pt x="389" y="176"/>
                  </a:cubicBezTo>
                  <a:cubicBezTo>
                    <a:pt x="161" y="176"/>
                    <a:pt x="161" y="176"/>
                    <a:pt x="161" y="176"/>
                  </a:cubicBezTo>
                  <a:cubicBezTo>
                    <a:pt x="72" y="176"/>
                    <a:pt x="0" y="248"/>
                    <a:pt x="0" y="338"/>
                  </a:cubicBezTo>
                  <a:cubicBezTo>
                    <a:pt x="0" y="919"/>
                    <a:pt x="0" y="919"/>
                    <a:pt x="0" y="919"/>
                  </a:cubicBezTo>
                  <a:cubicBezTo>
                    <a:pt x="0" y="1008"/>
                    <a:pt x="72" y="1080"/>
                    <a:pt x="161" y="1080"/>
                  </a:cubicBezTo>
                  <a:cubicBezTo>
                    <a:pt x="1054" y="1080"/>
                    <a:pt x="1054" y="1080"/>
                    <a:pt x="1054" y="1080"/>
                  </a:cubicBezTo>
                  <a:cubicBezTo>
                    <a:pt x="1143" y="1080"/>
                    <a:pt x="1215" y="1008"/>
                    <a:pt x="1215" y="919"/>
                  </a:cubicBezTo>
                  <a:cubicBezTo>
                    <a:pt x="1215" y="338"/>
                    <a:pt x="1215" y="338"/>
                    <a:pt x="1215" y="338"/>
                  </a:cubicBezTo>
                  <a:cubicBezTo>
                    <a:pt x="1215" y="248"/>
                    <a:pt x="1143" y="176"/>
                    <a:pt x="1054" y="176"/>
                  </a:cubicBezTo>
                  <a:close/>
                  <a:moveTo>
                    <a:pt x="662" y="557"/>
                  </a:moveTo>
                  <a:cubicBezTo>
                    <a:pt x="553" y="557"/>
                    <a:pt x="553" y="557"/>
                    <a:pt x="553" y="557"/>
                  </a:cubicBezTo>
                  <a:cubicBezTo>
                    <a:pt x="544" y="557"/>
                    <a:pt x="537" y="565"/>
                    <a:pt x="537" y="574"/>
                  </a:cubicBezTo>
                  <a:cubicBezTo>
                    <a:pt x="537" y="612"/>
                    <a:pt x="537" y="612"/>
                    <a:pt x="537" y="612"/>
                  </a:cubicBezTo>
                  <a:cubicBezTo>
                    <a:pt x="161" y="612"/>
                    <a:pt x="161" y="612"/>
                    <a:pt x="161" y="612"/>
                  </a:cubicBezTo>
                  <a:cubicBezTo>
                    <a:pt x="99" y="612"/>
                    <a:pt x="48" y="561"/>
                    <a:pt x="48" y="499"/>
                  </a:cubicBezTo>
                  <a:cubicBezTo>
                    <a:pt x="48" y="338"/>
                    <a:pt x="48" y="338"/>
                    <a:pt x="48" y="338"/>
                  </a:cubicBezTo>
                  <a:cubicBezTo>
                    <a:pt x="48" y="275"/>
                    <a:pt x="99" y="225"/>
                    <a:pt x="161" y="225"/>
                  </a:cubicBezTo>
                  <a:cubicBezTo>
                    <a:pt x="1054" y="225"/>
                    <a:pt x="1054" y="225"/>
                    <a:pt x="1054" y="225"/>
                  </a:cubicBezTo>
                  <a:cubicBezTo>
                    <a:pt x="1116" y="225"/>
                    <a:pt x="1167" y="275"/>
                    <a:pt x="1167" y="338"/>
                  </a:cubicBezTo>
                  <a:cubicBezTo>
                    <a:pt x="1167" y="499"/>
                    <a:pt x="1167" y="499"/>
                    <a:pt x="1167" y="499"/>
                  </a:cubicBezTo>
                  <a:cubicBezTo>
                    <a:pt x="1167" y="561"/>
                    <a:pt x="1116" y="612"/>
                    <a:pt x="1054" y="612"/>
                  </a:cubicBezTo>
                  <a:cubicBezTo>
                    <a:pt x="678" y="612"/>
                    <a:pt x="678" y="612"/>
                    <a:pt x="678" y="612"/>
                  </a:cubicBezTo>
                  <a:cubicBezTo>
                    <a:pt x="678" y="574"/>
                    <a:pt x="678" y="574"/>
                    <a:pt x="678" y="574"/>
                  </a:cubicBezTo>
                  <a:cubicBezTo>
                    <a:pt x="678" y="565"/>
                    <a:pt x="671" y="557"/>
                    <a:pt x="662" y="557"/>
                  </a:cubicBezTo>
                  <a:close/>
                  <a:moveTo>
                    <a:pt x="646" y="590"/>
                  </a:moveTo>
                  <a:cubicBezTo>
                    <a:pt x="646" y="666"/>
                    <a:pt x="646" y="666"/>
                    <a:pt x="646" y="666"/>
                  </a:cubicBezTo>
                  <a:cubicBezTo>
                    <a:pt x="569" y="666"/>
                    <a:pt x="569" y="666"/>
                    <a:pt x="569" y="666"/>
                  </a:cubicBezTo>
                  <a:cubicBezTo>
                    <a:pt x="569" y="590"/>
                    <a:pt x="569" y="590"/>
                    <a:pt x="569" y="590"/>
                  </a:cubicBezTo>
                  <a:lnTo>
                    <a:pt x="646" y="590"/>
                  </a:lnTo>
                  <a:close/>
                  <a:moveTo>
                    <a:pt x="454" y="65"/>
                  </a:moveTo>
                  <a:cubicBezTo>
                    <a:pt x="761" y="65"/>
                    <a:pt x="761" y="65"/>
                    <a:pt x="761" y="65"/>
                  </a:cubicBezTo>
                  <a:cubicBezTo>
                    <a:pt x="761" y="176"/>
                    <a:pt x="761" y="176"/>
                    <a:pt x="761" y="176"/>
                  </a:cubicBezTo>
                  <a:cubicBezTo>
                    <a:pt x="454" y="176"/>
                    <a:pt x="454" y="176"/>
                    <a:pt x="454" y="176"/>
                  </a:cubicBezTo>
                  <a:lnTo>
                    <a:pt x="454" y="65"/>
                  </a:lnTo>
                  <a:close/>
                  <a:moveTo>
                    <a:pt x="1054" y="1016"/>
                  </a:moveTo>
                  <a:cubicBezTo>
                    <a:pt x="161" y="1016"/>
                    <a:pt x="161" y="1016"/>
                    <a:pt x="161" y="1016"/>
                  </a:cubicBezTo>
                  <a:cubicBezTo>
                    <a:pt x="108" y="1016"/>
                    <a:pt x="64" y="972"/>
                    <a:pt x="64" y="919"/>
                  </a:cubicBezTo>
                  <a:cubicBezTo>
                    <a:pt x="64" y="606"/>
                    <a:pt x="64" y="606"/>
                    <a:pt x="64" y="606"/>
                  </a:cubicBezTo>
                  <a:cubicBezTo>
                    <a:pt x="90" y="630"/>
                    <a:pt x="124" y="644"/>
                    <a:pt x="161" y="644"/>
                  </a:cubicBezTo>
                  <a:cubicBezTo>
                    <a:pt x="537" y="644"/>
                    <a:pt x="537" y="644"/>
                    <a:pt x="537" y="644"/>
                  </a:cubicBezTo>
                  <a:cubicBezTo>
                    <a:pt x="537" y="683"/>
                    <a:pt x="537" y="683"/>
                    <a:pt x="537" y="683"/>
                  </a:cubicBezTo>
                  <a:cubicBezTo>
                    <a:pt x="537" y="692"/>
                    <a:pt x="544" y="699"/>
                    <a:pt x="553" y="699"/>
                  </a:cubicBezTo>
                  <a:cubicBezTo>
                    <a:pt x="662" y="699"/>
                    <a:pt x="662" y="699"/>
                    <a:pt x="662" y="699"/>
                  </a:cubicBezTo>
                  <a:cubicBezTo>
                    <a:pt x="671" y="699"/>
                    <a:pt x="678" y="692"/>
                    <a:pt x="678" y="683"/>
                  </a:cubicBezTo>
                  <a:cubicBezTo>
                    <a:pt x="678" y="644"/>
                    <a:pt x="678" y="644"/>
                    <a:pt x="678" y="644"/>
                  </a:cubicBezTo>
                  <a:cubicBezTo>
                    <a:pt x="1054" y="644"/>
                    <a:pt x="1054" y="644"/>
                    <a:pt x="1054" y="644"/>
                  </a:cubicBezTo>
                  <a:cubicBezTo>
                    <a:pt x="1091" y="644"/>
                    <a:pt x="1125" y="630"/>
                    <a:pt x="1151" y="606"/>
                  </a:cubicBezTo>
                  <a:cubicBezTo>
                    <a:pt x="1151" y="919"/>
                    <a:pt x="1151" y="919"/>
                    <a:pt x="1151" y="919"/>
                  </a:cubicBezTo>
                  <a:cubicBezTo>
                    <a:pt x="1151" y="972"/>
                    <a:pt x="1107" y="1016"/>
                    <a:pt x="1054" y="1016"/>
                  </a:cubicBezTo>
                  <a:close/>
                </a:path>
              </a:pathLst>
            </a:custGeom>
            <a:solidFill>
              <a:srgbClr val="183D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100"/>
            </a:p>
          </p:txBody>
        </p:sp>
      </p:grpSp>
      <p:grpSp>
        <p:nvGrpSpPr>
          <p:cNvPr id="17447" name="组合 70"/>
          <p:cNvGrpSpPr/>
          <p:nvPr/>
        </p:nvGrpSpPr>
        <p:grpSpPr bwMode="auto">
          <a:xfrm>
            <a:off x="1189435" y="3864161"/>
            <a:ext cx="1245394" cy="361228"/>
            <a:chOff x="0" y="0"/>
            <a:chExt cx="1660395" cy="481644"/>
          </a:xfrm>
        </p:grpSpPr>
        <p:grpSp>
          <p:nvGrpSpPr>
            <p:cNvPr id="17448" name="组合 68"/>
            <p:cNvGrpSpPr/>
            <p:nvPr/>
          </p:nvGrpSpPr>
          <p:grpSpPr bwMode="auto">
            <a:xfrm>
              <a:off x="0" y="0"/>
              <a:ext cx="560449" cy="410638"/>
              <a:chOff x="0" y="0"/>
              <a:chExt cx="560449" cy="410638"/>
            </a:xfrm>
          </p:grpSpPr>
          <p:sp>
            <p:nvSpPr>
              <p:cNvPr id="17449" name="矩形 65"/>
              <p:cNvSpPr>
                <a:spLocks noChangeArrowheads="1"/>
              </p:cNvSpPr>
              <p:nvPr/>
            </p:nvSpPr>
            <p:spPr bwMode="auto">
              <a:xfrm>
                <a:off x="28573" y="0"/>
                <a:ext cx="376207" cy="376242"/>
              </a:xfrm>
              <a:prstGeom prst="rect">
                <a:avLst/>
              </a:prstGeom>
              <a:solidFill>
                <a:schemeClr val="bg1">
                  <a:alpha val="7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 eaLnBrk="1" hangingPunct="1"/>
                <a:endParaRPr lang="zh-CN" altLang="en-US" sz="100">
                  <a:solidFill>
                    <a:srgbClr val="FFFFFF"/>
                  </a:solidFill>
                </a:endParaRPr>
              </a:p>
            </p:txBody>
          </p:sp>
          <p:sp>
            <p:nvSpPr>
              <p:cNvPr id="17450" name="文本框 67"/>
              <p:cNvSpPr txBox="1">
                <a:spLocks noChangeArrowheads="1"/>
              </p:cNvSpPr>
              <p:nvPr/>
            </p:nvSpPr>
            <p:spPr bwMode="auto">
              <a:xfrm>
                <a:off x="0" y="25400"/>
                <a:ext cx="560449" cy="3852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/>
                <a:lvl2pPr marL="742950" indent="-285750"/>
                <a:lvl3pPr/>
                <a:lvl4pPr/>
                <a:lvl5pPr/>
                <a:lvl6pPr/>
                <a:lvl7pPr/>
                <a:lvl8pPr/>
                <a:lvl9pPr/>
              </a:lstStyle>
              <a:p>
                <a:pPr algn="ctr" eaLnBrk="1" hangingPunct="1"/>
                <a:r>
                  <a:rPr lang="en-US" sz="1200">
                    <a:solidFill>
                      <a:srgbClr val="1E699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rPr>
                  <a:t>01</a:t>
                </a:r>
                <a:endParaRPr lang="zh-CN" altLang="en-US" sz="1200">
                  <a:solidFill>
                    <a:srgbClr val="1E699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</p:grpSp>
        <p:sp>
          <p:nvSpPr>
            <p:cNvPr id="17451" name="文本框 69"/>
            <p:cNvSpPr txBox="1">
              <a:spLocks noChangeArrowheads="1"/>
            </p:cNvSpPr>
            <p:nvPr/>
          </p:nvSpPr>
          <p:spPr bwMode="auto">
            <a:xfrm>
              <a:off x="343563" y="144666"/>
              <a:ext cx="1316832" cy="3369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/>
              <a:lvl2pPr marL="742950" indent="-285750"/>
              <a:lvl3pPr/>
              <a:lvl4pPr/>
              <a:lvl5pPr/>
              <a:lvl6pPr/>
              <a:lvl7pPr/>
              <a:lvl8pPr/>
              <a:lvl9pPr/>
            </a:lstStyle>
            <a:p>
              <a:pPr algn="ctr" eaLnBrk="1" hangingPunct="1"/>
              <a:r>
                <a:rPr lang="zh-CN" sz="1050" b="1">
                  <a:solidFill>
                    <a:schemeClr val="bg1"/>
                  </a:solidFill>
                  <a:latin typeface="Arial" panose="020B0604020202020204" pitchFamily="34" charset="0"/>
                  <a:ea typeface="华文细黑" panose="02010600040101010101" pitchFamily="2" charset="-122"/>
                </a:rPr>
                <a:t>口播功能</a:t>
              </a:r>
            </a:p>
          </p:txBody>
        </p:sp>
      </p:grpSp>
      <p:sp>
        <p:nvSpPr>
          <p:cNvPr id="17452" name="矩形 71"/>
          <p:cNvSpPr>
            <a:spLocks noChangeArrowheads="1"/>
          </p:cNvSpPr>
          <p:nvPr/>
        </p:nvSpPr>
        <p:spPr bwMode="auto">
          <a:xfrm>
            <a:off x="953691" y="4241589"/>
            <a:ext cx="1431131" cy="321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just" eaLnBrk="1" hangingPunct="1"/>
            <a:r>
              <a:rPr lang="zh-CN" altLang="en-US" sz="750">
                <a:solidFill>
                  <a:srgbClr val="FFFFFF"/>
                </a:solidFill>
                <a:latin typeface="Arial" panose="020B0604020202020204" pitchFamily="34" charset="0"/>
              </a:rPr>
              <a:t>可以让用户不影响自己的工作前提下进行学习</a:t>
            </a:r>
          </a:p>
        </p:txBody>
      </p:sp>
      <p:grpSp>
        <p:nvGrpSpPr>
          <p:cNvPr id="17453" name="组合 74"/>
          <p:cNvGrpSpPr/>
          <p:nvPr/>
        </p:nvGrpSpPr>
        <p:grpSpPr bwMode="auto">
          <a:xfrm>
            <a:off x="3389710" y="3345049"/>
            <a:ext cx="1245394" cy="361228"/>
            <a:chOff x="0" y="0"/>
            <a:chExt cx="1660395" cy="481644"/>
          </a:xfrm>
        </p:grpSpPr>
        <p:grpSp>
          <p:nvGrpSpPr>
            <p:cNvPr id="17454" name="组合 76"/>
            <p:cNvGrpSpPr/>
            <p:nvPr/>
          </p:nvGrpSpPr>
          <p:grpSpPr bwMode="auto">
            <a:xfrm>
              <a:off x="0" y="0"/>
              <a:ext cx="546904" cy="410638"/>
              <a:chOff x="0" y="0"/>
              <a:chExt cx="546904" cy="410638"/>
            </a:xfrm>
          </p:grpSpPr>
          <p:sp>
            <p:nvSpPr>
              <p:cNvPr id="17455" name="矩形 78"/>
              <p:cNvSpPr>
                <a:spLocks noChangeArrowheads="1"/>
              </p:cNvSpPr>
              <p:nvPr/>
            </p:nvSpPr>
            <p:spPr bwMode="auto">
              <a:xfrm>
                <a:off x="28573" y="0"/>
                <a:ext cx="376207" cy="376242"/>
              </a:xfrm>
              <a:prstGeom prst="rect">
                <a:avLst/>
              </a:prstGeom>
              <a:solidFill>
                <a:schemeClr val="bg1">
                  <a:alpha val="7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 eaLnBrk="1" hangingPunct="1"/>
                <a:endParaRPr lang="zh-CN" altLang="en-US" sz="100">
                  <a:solidFill>
                    <a:srgbClr val="FFFFFF"/>
                  </a:solidFill>
                </a:endParaRPr>
              </a:p>
            </p:txBody>
          </p:sp>
          <p:sp>
            <p:nvSpPr>
              <p:cNvPr id="17456" name="文本框 79"/>
              <p:cNvSpPr txBox="1">
                <a:spLocks noChangeArrowheads="1"/>
              </p:cNvSpPr>
              <p:nvPr/>
            </p:nvSpPr>
            <p:spPr bwMode="auto">
              <a:xfrm>
                <a:off x="0" y="25400"/>
                <a:ext cx="546904" cy="3852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/>
                <a:lvl2pPr marL="742950" indent="-285750"/>
                <a:lvl3pPr/>
                <a:lvl4pPr/>
                <a:lvl5pPr/>
                <a:lvl6pPr/>
                <a:lvl7pPr/>
                <a:lvl8pPr/>
                <a:lvl9pPr/>
              </a:lstStyle>
              <a:p>
                <a:pPr algn="ctr" eaLnBrk="1" hangingPunct="1"/>
                <a:r>
                  <a:rPr lang="en-US" sz="1200">
                    <a:solidFill>
                      <a:srgbClr val="1E699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rPr>
                  <a:t>02</a:t>
                </a:r>
                <a:endParaRPr lang="zh-CN" altLang="en-US" sz="1200">
                  <a:solidFill>
                    <a:srgbClr val="1E699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</p:grpSp>
        <p:sp>
          <p:nvSpPr>
            <p:cNvPr id="17457" name="文本框 77"/>
            <p:cNvSpPr txBox="1">
              <a:spLocks noChangeArrowheads="1"/>
            </p:cNvSpPr>
            <p:nvPr/>
          </p:nvSpPr>
          <p:spPr bwMode="auto">
            <a:xfrm>
              <a:off x="343563" y="144666"/>
              <a:ext cx="1316832" cy="3369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/>
              <a:lvl2pPr marL="742950" indent="-285750"/>
              <a:lvl3pPr/>
              <a:lvl4pPr/>
              <a:lvl5pPr/>
              <a:lvl6pPr/>
              <a:lvl7pPr/>
              <a:lvl8pPr/>
              <a:lvl9pPr/>
            </a:lstStyle>
            <a:p>
              <a:pPr algn="ctr" eaLnBrk="1" hangingPunct="1"/>
              <a:r>
                <a:rPr lang="zh-CN" altLang="en-US" sz="1050" b="1">
                  <a:solidFill>
                    <a:schemeClr val="bg1"/>
                  </a:solidFill>
                  <a:latin typeface="Arial" panose="020B0604020202020204" pitchFamily="34" charset="0"/>
                  <a:ea typeface="华文细黑" panose="02010600040101010101" pitchFamily="2" charset="-122"/>
                </a:rPr>
                <a:t>弹幕发送功能</a:t>
              </a:r>
            </a:p>
          </p:txBody>
        </p:sp>
      </p:grpSp>
      <p:sp>
        <p:nvSpPr>
          <p:cNvPr id="17458" name="矩形 75"/>
          <p:cNvSpPr>
            <a:spLocks noChangeArrowheads="1"/>
          </p:cNvSpPr>
          <p:nvPr/>
        </p:nvSpPr>
        <p:spPr bwMode="auto">
          <a:xfrm>
            <a:off x="3153966" y="3722477"/>
            <a:ext cx="1432322" cy="321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just" eaLnBrk="1" hangingPunct="1"/>
            <a:r>
              <a:rPr lang="zh-CN" altLang="en-US" sz="750">
                <a:solidFill>
                  <a:srgbClr val="FFFFFF"/>
                </a:solidFill>
                <a:latin typeface="Arial" panose="020B0604020202020204" pitchFamily="34" charset="0"/>
              </a:rPr>
              <a:t>可以跟其他看视频的用户一起实时交流</a:t>
            </a:r>
          </a:p>
        </p:txBody>
      </p:sp>
      <p:grpSp>
        <p:nvGrpSpPr>
          <p:cNvPr id="17459" name="组合 81"/>
          <p:cNvGrpSpPr/>
          <p:nvPr/>
        </p:nvGrpSpPr>
        <p:grpSpPr bwMode="auto">
          <a:xfrm>
            <a:off x="5540295" y="2165139"/>
            <a:ext cx="1259365" cy="522518"/>
            <a:chOff x="-18626" y="0"/>
            <a:chExt cx="1679021" cy="696699"/>
          </a:xfrm>
        </p:grpSpPr>
        <p:grpSp>
          <p:nvGrpSpPr>
            <p:cNvPr id="17460" name="组合 83"/>
            <p:cNvGrpSpPr/>
            <p:nvPr/>
          </p:nvGrpSpPr>
          <p:grpSpPr bwMode="auto">
            <a:xfrm>
              <a:off x="-18626" y="0"/>
              <a:ext cx="561296" cy="419951"/>
              <a:chOff x="-18626" y="0"/>
              <a:chExt cx="561296" cy="419951"/>
            </a:xfrm>
          </p:grpSpPr>
          <p:sp>
            <p:nvSpPr>
              <p:cNvPr id="17461" name="矩形 85"/>
              <p:cNvSpPr>
                <a:spLocks noChangeArrowheads="1"/>
              </p:cNvSpPr>
              <p:nvPr/>
            </p:nvSpPr>
            <p:spPr bwMode="auto">
              <a:xfrm>
                <a:off x="28573" y="0"/>
                <a:ext cx="376207" cy="376242"/>
              </a:xfrm>
              <a:prstGeom prst="rect">
                <a:avLst/>
              </a:prstGeom>
              <a:solidFill>
                <a:schemeClr val="bg1">
                  <a:alpha val="7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 eaLnBrk="1" hangingPunct="1"/>
                <a:endParaRPr lang="zh-CN" altLang="en-US" sz="100">
                  <a:solidFill>
                    <a:srgbClr val="FFFFFF"/>
                  </a:solidFill>
                </a:endParaRPr>
              </a:p>
            </p:txBody>
          </p:sp>
          <p:sp>
            <p:nvSpPr>
              <p:cNvPr id="17462" name="文本框 86"/>
              <p:cNvSpPr txBox="1">
                <a:spLocks noChangeArrowheads="1"/>
              </p:cNvSpPr>
              <p:nvPr/>
            </p:nvSpPr>
            <p:spPr bwMode="auto">
              <a:xfrm>
                <a:off x="-18626" y="34713"/>
                <a:ext cx="561296" cy="3852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/>
                <a:lvl2pPr marL="742950" indent="-285750"/>
                <a:lvl3pPr/>
                <a:lvl4pPr/>
                <a:lvl5pPr/>
                <a:lvl6pPr/>
                <a:lvl7pPr/>
                <a:lvl8pPr/>
                <a:lvl9pPr/>
              </a:lstStyle>
              <a:p>
                <a:pPr algn="ctr" eaLnBrk="1" hangingPunct="1"/>
                <a:r>
                  <a:rPr lang="en-US" sz="1200">
                    <a:solidFill>
                      <a:srgbClr val="1E699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rPr>
                  <a:t>03</a:t>
                </a:r>
                <a:endParaRPr lang="zh-CN" altLang="en-US" sz="1200">
                  <a:solidFill>
                    <a:srgbClr val="1E699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</p:grpSp>
        <p:sp>
          <p:nvSpPr>
            <p:cNvPr id="17463" name="文本框 84"/>
            <p:cNvSpPr txBox="1">
              <a:spLocks noChangeArrowheads="1"/>
            </p:cNvSpPr>
            <p:nvPr/>
          </p:nvSpPr>
          <p:spPr bwMode="auto">
            <a:xfrm>
              <a:off x="343563" y="144666"/>
              <a:ext cx="1316832" cy="5520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/>
              <a:lvl2pPr marL="742950" indent="-285750"/>
              <a:lvl3pPr/>
              <a:lvl4pPr/>
              <a:lvl5pPr/>
              <a:lvl6pPr/>
              <a:lvl7pPr/>
              <a:lvl8pPr/>
              <a:lvl9pPr/>
            </a:lstStyle>
            <a:p>
              <a:pPr algn="ctr" eaLnBrk="1" hangingPunct="1"/>
              <a:r>
                <a:rPr lang="zh-CN" altLang="en-US" sz="1050" b="1">
                  <a:solidFill>
                    <a:schemeClr val="bg1"/>
                  </a:solidFill>
                  <a:latin typeface="Arial" panose="020B0604020202020204" pitchFamily="34" charset="0"/>
                  <a:ea typeface="华文细黑" panose="02010600040101010101" pitchFamily="2" charset="-122"/>
                </a:rPr>
                <a:t>社交功能</a:t>
              </a:r>
            </a:p>
            <a:p>
              <a:pPr algn="ctr" eaLnBrk="1" hangingPunct="1"/>
              <a:endParaRPr lang="zh-CN" altLang="en-US" sz="1050" b="1">
                <a:solidFill>
                  <a:schemeClr val="bg1"/>
                </a:solidFill>
                <a:latin typeface="Arial" panose="020B0604020202020204" pitchFamily="34" charset="0"/>
                <a:ea typeface="华文细黑" panose="02010600040101010101" pitchFamily="2" charset="-122"/>
              </a:endParaRPr>
            </a:p>
          </p:txBody>
        </p:sp>
      </p:grpSp>
      <p:sp>
        <p:nvSpPr>
          <p:cNvPr id="17464" name="矩形 82"/>
          <p:cNvSpPr>
            <a:spLocks noChangeArrowheads="1"/>
          </p:cNvSpPr>
          <p:nvPr/>
        </p:nvSpPr>
        <p:spPr bwMode="auto">
          <a:xfrm>
            <a:off x="5318522" y="2542568"/>
            <a:ext cx="1431131" cy="321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just" eaLnBrk="1" hangingPunct="1"/>
            <a:r>
              <a:rPr lang="zh-CN" altLang="en-US" sz="750">
                <a:solidFill>
                  <a:srgbClr val="FFFFFF"/>
                </a:solidFill>
                <a:latin typeface="Arial" panose="020B0604020202020204" pitchFamily="34" charset="0"/>
              </a:rPr>
              <a:t>拥有较完善的社交功能，可以互相讨论问题和关注其他用户</a:t>
            </a:r>
          </a:p>
        </p:txBody>
      </p:sp>
      <p:grpSp>
        <p:nvGrpSpPr>
          <p:cNvPr id="17465" name="组合 88"/>
          <p:cNvGrpSpPr/>
          <p:nvPr/>
        </p:nvGrpSpPr>
        <p:grpSpPr bwMode="auto">
          <a:xfrm>
            <a:off x="7677150" y="1776995"/>
            <a:ext cx="1245394" cy="361228"/>
            <a:chOff x="0" y="0"/>
            <a:chExt cx="1660395" cy="481643"/>
          </a:xfrm>
        </p:grpSpPr>
        <p:grpSp>
          <p:nvGrpSpPr>
            <p:cNvPr id="17466" name="组合 90"/>
            <p:cNvGrpSpPr/>
            <p:nvPr/>
          </p:nvGrpSpPr>
          <p:grpSpPr bwMode="auto">
            <a:xfrm>
              <a:off x="0" y="0"/>
              <a:ext cx="504574" cy="410638"/>
              <a:chOff x="0" y="0"/>
              <a:chExt cx="504574" cy="410638"/>
            </a:xfrm>
          </p:grpSpPr>
          <p:sp>
            <p:nvSpPr>
              <p:cNvPr id="17467" name="矩形 92"/>
              <p:cNvSpPr>
                <a:spLocks noChangeArrowheads="1"/>
              </p:cNvSpPr>
              <p:nvPr/>
            </p:nvSpPr>
            <p:spPr bwMode="auto">
              <a:xfrm>
                <a:off x="28573" y="0"/>
                <a:ext cx="376208" cy="376242"/>
              </a:xfrm>
              <a:prstGeom prst="rect">
                <a:avLst/>
              </a:prstGeom>
              <a:solidFill>
                <a:schemeClr val="bg1">
                  <a:alpha val="7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 eaLnBrk="1" hangingPunct="1"/>
                <a:endParaRPr lang="zh-CN" altLang="en-US" sz="100">
                  <a:solidFill>
                    <a:srgbClr val="FFFFFF"/>
                  </a:solidFill>
                </a:endParaRPr>
              </a:p>
            </p:txBody>
          </p:sp>
          <p:sp>
            <p:nvSpPr>
              <p:cNvPr id="17468" name="文本框 93"/>
              <p:cNvSpPr txBox="1">
                <a:spLocks noChangeArrowheads="1"/>
              </p:cNvSpPr>
              <p:nvPr/>
            </p:nvSpPr>
            <p:spPr bwMode="auto">
              <a:xfrm>
                <a:off x="0" y="25400"/>
                <a:ext cx="504574" cy="3852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/>
                <a:lvl2pPr marL="742950" indent="-285750"/>
                <a:lvl3pPr/>
                <a:lvl4pPr/>
                <a:lvl5pPr/>
                <a:lvl6pPr/>
                <a:lvl7pPr/>
                <a:lvl8pPr/>
                <a:lvl9pPr/>
              </a:lstStyle>
              <a:p>
                <a:pPr algn="ctr" eaLnBrk="1" hangingPunct="1"/>
                <a:r>
                  <a:rPr lang="en-US" sz="1200">
                    <a:solidFill>
                      <a:srgbClr val="1E699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rPr>
                  <a:t>04</a:t>
                </a:r>
                <a:endParaRPr lang="zh-CN" altLang="en-US" sz="1200">
                  <a:solidFill>
                    <a:srgbClr val="1E699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</p:grpSp>
        <p:sp>
          <p:nvSpPr>
            <p:cNvPr id="17469" name="文本框 91"/>
            <p:cNvSpPr txBox="1">
              <a:spLocks noChangeArrowheads="1"/>
            </p:cNvSpPr>
            <p:nvPr/>
          </p:nvSpPr>
          <p:spPr bwMode="auto">
            <a:xfrm>
              <a:off x="343563" y="144666"/>
              <a:ext cx="1316832" cy="3369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/>
              <a:lvl2pPr marL="742950" indent="-285750"/>
              <a:lvl3pPr/>
              <a:lvl4pPr/>
              <a:lvl5pPr/>
              <a:lvl6pPr/>
              <a:lvl7pPr/>
              <a:lvl8pPr/>
              <a:lvl9pPr/>
            </a:lstStyle>
            <a:p>
              <a:pPr algn="ctr" eaLnBrk="1" hangingPunct="1"/>
              <a:r>
                <a:rPr lang="zh-CN" altLang="en-US" sz="1050" b="1">
                  <a:solidFill>
                    <a:schemeClr val="bg1"/>
                  </a:solidFill>
                  <a:latin typeface="Arial" panose="020B0604020202020204" pitchFamily="34" charset="0"/>
                  <a:ea typeface="华文细黑" panose="02010600040101010101" pitchFamily="2" charset="-122"/>
                </a:rPr>
                <a:t>在线学习</a:t>
              </a:r>
            </a:p>
          </p:txBody>
        </p:sp>
      </p:grpSp>
      <p:sp>
        <p:nvSpPr>
          <p:cNvPr id="17470" name="矩形 89"/>
          <p:cNvSpPr>
            <a:spLocks noChangeArrowheads="1"/>
          </p:cNvSpPr>
          <p:nvPr/>
        </p:nvSpPr>
        <p:spPr bwMode="auto">
          <a:xfrm>
            <a:off x="7441406" y="2154424"/>
            <a:ext cx="1432322" cy="4375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just" eaLnBrk="1" hangingPunct="1"/>
            <a:r>
              <a:rPr lang="zh-CN" altLang="en-US" sz="750">
                <a:solidFill>
                  <a:srgbClr val="FFFFFF"/>
                </a:solidFill>
                <a:latin typeface="Arial" panose="020B0604020202020204" pitchFamily="34" charset="0"/>
              </a:rPr>
              <a:t>有一个完整的题库，可以在线练习，并可以获得一个关于学习的实时称号</a:t>
            </a:r>
          </a:p>
        </p:txBody>
      </p:sp>
      <p:sp>
        <p:nvSpPr>
          <p:cNvPr id="2" name="文本框 22"/>
          <p:cNvSpPr txBox="1">
            <a:spLocks noChangeArrowheads="1"/>
          </p:cNvSpPr>
          <p:nvPr/>
        </p:nvSpPr>
        <p:spPr bwMode="auto">
          <a:xfrm>
            <a:off x="847725" y="234950"/>
            <a:ext cx="209042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/>
            <a:lvl2pPr marL="742950" indent="-285750"/>
            <a:lvl3pPr/>
            <a:lvl4pPr/>
            <a:lvl5pPr/>
            <a:lvl6pPr/>
            <a:lvl7pPr/>
            <a:lvl8pPr/>
            <a:lvl9pPr/>
          </a:lstStyle>
          <a:p>
            <a:pPr eaLnBrk="1" hangingPunct="1"/>
            <a:r>
              <a:rPr lang="zh-CN" altLang="en-US" sz="1800" b="1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Arial" panose="020B0604020202020204" pitchFamily="34" charset="0"/>
              </a:rPr>
              <a:t>卖点介绍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circle/>
      </p:transition>
    </mc:Choice>
    <mc:Fallback xmlns="">
      <p:transition spd="slow" advTm="0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4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4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4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74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74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7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74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4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7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74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74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74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74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74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7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500"/>
                            </p:stCondLst>
                            <p:childTnLst>
                              <p:par>
                                <p:cTn id="4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74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7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500"/>
                            </p:stCondLst>
                            <p:childTnLst>
                              <p:par>
                                <p:cTn id="5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7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6000"/>
                            </p:stCondLst>
                            <p:childTnLst>
                              <p:par>
                                <p:cTn id="59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74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74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6500"/>
                            </p:stCondLst>
                            <p:childTnLst>
                              <p:par>
                                <p:cTn id="6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74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74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74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7000"/>
                            </p:stCondLst>
                            <p:childTnLst>
                              <p:par>
                                <p:cTn id="7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17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7500"/>
                            </p:stCondLst>
                            <p:childTnLst>
                              <p:par>
                                <p:cTn id="7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17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8000"/>
                            </p:stCondLst>
                            <p:childTnLst>
                              <p:par>
                                <p:cTn id="7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7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8500"/>
                            </p:stCondLst>
                            <p:childTnLst>
                              <p:par>
                                <p:cTn id="8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17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9000"/>
                            </p:stCondLst>
                            <p:childTnLst>
                              <p:par>
                                <p:cTn id="86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174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174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9500"/>
                            </p:stCondLst>
                            <p:childTnLst>
                              <p:par>
                                <p:cTn id="9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74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174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174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0000"/>
                            </p:stCondLst>
                            <p:childTnLst>
                              <p:par>
                                <p:cTn id="9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17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0500"/>
                            </p:stCondLst>
                            <p:childTnLst>
                              <p:par>
                                <p:cTn id="10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17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1000"/>
                            </p:stCondLst>
                            <p:childTnLst>
                              <p:par>
                                <p:cTn id="10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17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9" grpId="0" bldLvl="0" animBg="1" autoUpdateAnimBg="0"/>
      <p:bldP spid="17420" grpId="0" bldLvl="0" animBg="1" autoUpdateAnimBg="0"/>
      <p:bldP spid="17421" grpId="0" bldLvl="0" animBg="1" autoUpdateAnimBg="0"/>
      <p:bldP spid="17422" grpId="0" bldLvl="0" animBg="1" autoUpdateAnimBg="0"/>
      <p:bldP spid="17423" grpId="0" bldLvl="0" animBg="1"/>
      <p:bldP spid="17424" grpId="0" bldLvl="0" animBg="1"/>
      <p:bldP spid="17425" grpId="0" bldLvl="0" animBg="1"/>
      <p:bldP spid="17426" grpId="0" bldLvl="0" animBg="1"/>
      <p:bldP spid="17452" grpId="0" autoUpdateAnimBg="0"/>
      <p:bldP spid="17458" grpId="0" autoUpdateAnimBg="0"/>
      <p:bldP spid="17464" grpId="0" autoUpdateAnimBg="0"/>
      <p:bldP spid="17470" grpId="0" autoUpdateAnimBg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72887" y="1735560"/>
            <a:ext cx="7594022" cy="1354003"/>
          </a:xfrm>
        </p:spPr>
        <p:txBody>
          <a:bodyPr/>
          <a:lstStyle/>
          <a:p>
            <a:r>
              <a:rPr lang="zh-CN" altLang="en-US" b="1" dirty="0" smtClean="0">
                <a:solidFill>
                  <a:schemeClr val="bg1"/>
                </a:solidFill>
              </a:rPr>
              <a:t>该项目制作时因未前后端分离，</a:t>
            </a:r>
            <a:r>
              <a:rPr lang="en-US" altLang="zh-CN" b="1" dirty="0" smtClean="0">
                <a:solidFill>
                  <a:schemeClr val="bg1"/>
                </a:solidFill>
              </a:rPr>
              <a:t/>
            </a:r>
            <a:br>
              <a:rPr lang="en-US" altLang="zh-CN" b="1" dirty="0" smtClean="0">
                <a:solidFill>
                  <a:schemeClr val="bg1"/>
                </a:solidFill>
              </a:rPr>
            </a:br>
            <a:r>
              <a:rPr lang="zh-CN" altLang="en-US" b="1" dirty="0" smtClean="0">
                <a:solidFill>
                  <a:schemeClr val="bg1"/>
                </a:solidFill>
              </a:rPr>
              <a:t>现项目运行可能无法实现。（可本地）</a:t>
            </a:r>
            <a:endParaRPr lang="zh-CN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5031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circle/>
      </p:transition>
    </mc:Choice>
    <mc:Fallback xmlns="">
      <p:transition spd="slow" advTm="0">
        <p:circl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22" name="组合 79"/>
          <p:cNvGrpSpPr/>
          <p:nvPr/>
        </p:nvGrpSpPr>
        <p:grpSpPr bwMode="auto">
          <a:xfrm>
            <a:off x="0" y="1550670"/>
            <a:ext cx="9144000" cy="2077720"/>
            <a:chOff x="0" y="0"/>
            <a:chExt cx="12192001" cy="2949678"/>
          </a:xfrm>
        </p:grpSpPr>
        <p:sp>
          <p:nvSpPr>
            <p:cNvPr id="5123" name="矩形 19"/>
            <p:cNvSpPr>
              <a:spLocks noChangeArrowheads="1"/>
            </p:cNvSpPr>
            <p:nvPr/>
          </p:nvSpPr>
          <p:spPr bwMode="auto">
            <a:xfrm>
              <a:off x="0" y="0"/>
              <a:ext cx="12192001" cy="2949678"/>
            </a:xfrm>
            <a:prstGeom prst="rect">
              <a:avLst/>
            </a:prstGeom>
            <a:blipFill dpi="0" rotWithShape="1">
              <a:blip r:embed="rId3" cstate="email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 sz="100">
                <a:solidFill>
                  <a:srgbClr val="FFFFFF"/>
                </a:solidFill>
              </a:endParaRPr>
            </a:p>
          </p:txBody>
        </p:sp>
        <p:grpSp>
          <p:nvGrpSpPr>
            <p:cNvPr id="5124" name="组合 78"/>
            <p:cNvGrpSpPr/>
            <p:nvPr/>
          </p:nvGrpSpPr>
          <p:grpSpPr bwMode="auto">
            <a:xfrm>
              <a:off x="0" y="0"/>
              <a:ext cx="12192000" cy="2949678"/>
              <a:chOff x="0" y="0"/>
              <a:chExt cx="12192000" cy="2949678"/>
            </a:xfrm>
          </p:grpSpPr>
          <p:sp>
            <p:nvSpPr>
              <p:cNvPr id="5125" name="矩形 21"/>
              <p:cNvSpPr>
                <a:spLocks noChangeArrowheads="1"/>
              </p:cNvSpPr>
              <p:nvPr/>
            </p:nvSpPr>
            <p:spPr bwMode="auto">
              <a:xfrm>
                <a:off x="0" y="0"/>
                <a:ext cx="12192001" cy="2949678"/>
              </a:xfrm>
              <a:prstGeom prst="rect">
                <a:avLst/>
              </a:prstGeom>
              <a:solidFill>
                <a:schemeClr val="bg1">
                  <a:alpha val="14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 eaLnBrk="1" hangingPunct="1"/>
                <a:endParaRPr lang="zh-CN" altLang="en-US" sz="100">
                  <a:solidFill>
                    <a:srgbClr val="FFFFFF"/>
                  </a:solidFill>
                </a:endParaRPr>
              </a:p>
            </p:txBody>
          </p:sp>
          <p:cxnSp>
            <p:nvCxnSpPr>
              <p:cNvPr id="5126" name="直接连接符 30"/>
              <p:cNvCxnSpPr>
                <a:cxnSpLocks noChangeShapeType="1"/>
              </p:cNvCxnSpPr>
              <p:nvPr/>
            </p:nvCxnSpPr>
            <p:spPr bwMode="auto">
              <a:xfrm>
                <a:off x="0" y="0"/>
                <a:ext cx="12192001" cy="0"/>
              </a:xfrm>
              <a:prstGeom prst="line">
                <a:avLst/>
              </a:prstGeom>
              <a:noFill/>
              <a:ln w="6350" cmpd="sng">
                <a:solidFill>
                  <a:schemeClr val="bg1">
                    <a:alpha val="50000"/>
                  </a:schemeClr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5127" name="直接连接符 31"/>
              <p:cNvCxnSpPr>
                <a:cxnSpLocks noChangeShapeType="1"/>
              </p:cNvCxnSpPr>
              <p:nvPr/>
            </p:nvCxnSpPr>
            <p:spPr bwMode="auto">
              <a:xfrm>
                <a:off x="0" y="2949678"/>
                <a:ext cx="12192001" cy="0"/>
              </a:xfrm>
              <a:prstGeom prst="line">
                <a:avLst/>
              </a:prstGeom>
              <a:noFill/>
              <a:ln w="6350" cmpd="sng">
                <a:solidFill>
                  <a:schemeClr val="bg1">
                    <a:alpha val="50000"/>
                  </a:schemeClr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</p:grpSp>
      <p:grpSp>
        <p:nvGrpSpPr>
          <p:cNvPr id="5128" name="组合 40"/>
          <p:cNvGrpSpPr/>
          <p:nvPr/>
        </p:nvGrpSpPr>
        <p:grpSpPr bwMode="auto">
          <a:xfrm>
            <a:off x="-102394" y="356580"/>
            <a:ext cx="9308306" cy="4338638"/>
            <a:chOff x="0" y="0"/>
            <a:chExt cx="12410868" cy="5784745"/>
          </a:xfrm>
        </p:grpSpPr>
        <p:sp>
          <p:nvSpPr>
            <p:cNvPr id="5129" name="等腰三角形 33"/>
            <p:cNvSpPr>
              <a:spLocks noChangeArrowheads="1"/>
            </p:cNvSpPr>
            <p:nvPr/>
          </p:nvSpPr>
          <p:spPr bwMode="auto">
            <a:xfrm rot="1831200">
              <a:off x="11606019" y="731824"/>
              <a:ext cx="804849" cy="274633"/>
            </a:xfrm>
            <a:prstGeom prst="triangle">
              <a:avLst>
                <a:gd name="adj" fmla="val 65787"/>
              </a:avLst>
            </a:prstGeom>
            <a:solidFill>
              <a:schemeClr val="bg1">
                <a:alpha val="7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 sz="100">
                <a:solidFill>
                  <a:srgbClr val="FFFFFF"/>
                </a:solidFill>
              </a:endParaRPr>
            </a:p>
          </p:txBody>
        </p:sp>
        <p:sp>
          <p:nvSpPr>
            <p:cNvPr id="5130" name="等腰三角形 34"/>
            <p:cNvSpPr>
              <a:spLocks noChangeArrowheads="1"/>
            </p:cNvSpPr>
            <p:nvPr/>
          </p:nvSpPr>
          <p:spPr bwMode="auto">
            <a:xfrm rot="18237801">
              <a:off x="10656709" y="3382899"/>
              <a:ext cx="306381" cy="163510"/>
            </a:xfrm>
            <a:prstGeom prst="triangle">
              <a:avLst>
                <a:gd name="adj" fmla="val 89630"/>
              </a:avLst>
            </a:prstGeom>
            <a:solidFill>
              <a:schemeClr val="bg1">
                <a:alpha val="7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 sz="100">
                <a:solidFill>
                  <a:srgbClr val="FFFFFF"/>
                </a:solidFill>
              </a:endParaRPr>
            </a:p>
          </p:txBody>
        </p:sp>
        <p:sp>
          <p:nvSpPr>
            <p:cNvPr id="5131" name="等腰三角形 35"/>
            <p:cNvSpPr>
              <a:spLocks noChangeArrowheads="1"/>
            </p:cNvSpPr>
            <p:nvPr/>
          </p:nvSpPr>
          <p:spPr bwMode="auto">
            <a:xfrm rot="19833911">
              <a:off x="10036008" y="1762093"/>
              <a:ext cx="246059" cy="196846"/>
            </a:xfrm>
            <a:prstGeom prst="triangle">
              <a:avLst>
                <a:gd name="adj" fmla="val 89630"/>
              </a:avLst>
            </a:prstGeom>
            <a:solidFill>
              <a:schemeClr val="bg1">
                <a:alpha val="39999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 sz="100">
                <a:solidFill>
                  <a:srgbClr val="FFFFFF"/>
                </a:solidFill>
              </a:endParaRPr>
            </a:p>
          </p:txBody>
        </p:sp>
        <p:pic>
          <p:nvPicPr>
            <p:cNvPr id="5132" name="图片 36"/>
            <p:cNvPicPr>
              <a:picLocks noChangeAspect="1" noChangeArrowheads="1"/>
            </p:cNvPicPr>
            <p:nvPr/>
          </p:nvPicPr>
          <p:blipFill>
            <a:blip r:embed="rId4" cstate="email"/>
            <a:srcRect/>
            <a:stretch>
              <a:fillRect/>
            </a:stretch>
          </p:blipFill>
          <p:spPr bwMode="auto">
            <a:xfrm>
              <a:off x="3812380" y="51278"/>
              <a:ext cx="835224" cy="5182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133" name="等腰三角形 37"/>
            <p:cNvSpPr>
              <a:spLocks noChangeArrowheads="1"/>
            </p:cNvSpPr>
            <p:nvPr/>
          </p:nvSpPr>
          <p:spPr bwMode="auto">
            <a:xfrm rot="18848016">
              <a:off x="268282" y="5257703"/>
              <a:ext cx="785799" cy="268284"/>
            </a:xfrm>
            <a:prstGeom prst="triangle">
              <a:avLst>
                <a:gd name="adj" fmla="val 65787"/>
              </a:avLst>
            </a:prstGeom>
            <a:solidFill>
              <a:schemeClr val="bg1">
                <a:alpha val="7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 sz="100">
                <a:solidFill>
                  <a:srgbClr val="FFFFFF"/>
                </a:solidFill>
              </a:endParaRPr>
            </a:p>
          </p:txBody>
        </p:sp>
        <p:sp>
          <p:nvSpPr>
            <p:cNvPr id="5134" name="等腰三角形 38"/>
            <p:cNvSpPr>
              <a:spLocks noChangeArrowheads="1"/>
            </p:cNvSpPr>
            <p:nvPr/>
          </p:nvSpPr>
          <p:spPr bwMode="auto">
            <a:xfrm rot="10359249">
              <a:off x="2101815" y="2806649"/>
              <a:ext cx="339719" cy="446079"/>
            </a:xfrm>
            <a:prstGeom prst="triangle">
              <a:avLst>
                <a:gd name="adj" fmla="val 83981"/>
              </a:avLst>
            </a:prstGeom>
            <a:solidFill>
              <a:schemeClr val="bg1">
                <a:alpha val="39999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 sz="100">
                <a:solidFill>
                  <a:srgbClr val="FFFFFF"/>
                </a:solidFill>
              </a:endParaRPr>
            </a:p>
          </p:txBody>
        </p:sp>
        <p:sp>
          <p:nvSpPr>
            <p:cNvPr id="5135" name="等腰三角形 39"/>
            <p:cNvSpPr>
              <a:spLocks noChangeArrowheads="1"/>
            </p:cNvSpPr>
            <p:nvPr/>
          </p:nvSpPr>
          <p:spPr bwMode="auto">
            <a:xfrm rot="1831200">
              <a:off x="0" y="0"/>
              <a:ext cx="584190" cy="200021"/>
            </a:xfrm>
            <a:prstGeom prst="triangle">
              <a:avLst>
                <a:gd name="adj" fmla="val 65787"/>
              </a:avLst>
            </a:prstGeom>
            <a:solidFill>
              <a:schemeClr val="bg1">
                <a:alpha val="7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 sz="100">
                <a:solidFill>
                  <a:srgbClr val="FFFFFF"/>
                </a:solidFill>
              </a:endParaRPr>
            </a:p>
          </p:txBody>
        </p:sp>
      </p:grpSp>
      <p:pic>
        <p:nvPicPr>
          <p:cNvPr id="5136" name="文本框 22"/>
          <p:cNvPicPr>
            <a:picLocks noChangeArrowheads="1"/>
          </p:cNvPicPr>
          <p:nvPr/>
        </p:nvPicPr>
        <p:blipFill>
          <a:blip r:embed="rId5" cstate="email"/>
          <a:srcRect/>
          <a:stretch>
            <a:fillRect/>
          </a:stretch>
        </p:blipFill>
        <p:spPr bwMode="auto">
          <a:xfrm>
            <a:off x="22622" y="467308"/>
            <a:ext cx="1334690" cy="804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37" name="文本框 23"/>
          <p:cNvPicPr>
            <a:picLocks noChangeArrowheads="1"/>
          </p:cNvPicPr>
          <p:nvPr/>
        </p:nvPicPr>
        <p:blipFill>
          <a:blip r:embed="rId6" cstate="email"/>
          <a:srcRect/>
          <a:stretch>
            <a:fillRect/>
          </a:stretch>
        </p:blipFill>
        <p:spPr bwMode="auto">
          <a:xfrm>
            <a:off x="191691" y="1111436"/>
            <a:ext cx="1344215" cy="4071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138" name="直接连接符 25"/>
          <p:cNvCxnSpPr>
            <a:cxnSpLocks noChangeShapeType="1"/>
          </p:cNvCxnSpPr>
          <p:nvPr/>
        </p:nvCxnSpPr>
        <p:spPr bwMode="auto">
          <a:xfrm>
            <a:off x="305991" y="1115008"/>
            <a:ext cx="1104900" cy="0"/>
          </a:xfrm>
          <a:prstGeom prst="line">
            <a:avLst/>
          </a:prstGeom>
          <a:noFill/>
          <a:ln w="6350" cmpd="sng">
            <a:solidFill>
              <a:schemeClr val="bg1">
                <a:alpha val="50000"/>
              </a:schemeClr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140" name="直接连接符 42"/>
          <p:cNvCxnSpPr>
            <a:cxnSpLocks noChangeShapeType="1"/>
          </p:cNvCxnSpPr>
          <p:nvPr/>
        </p:nvCxnSpPr>
        <p:spPr bwMode="auto">
          <a:xfrm>
            <a:off x="-542528" y="2361593"/>
            <a:ext cx="1188245" cy="0"/>
          </a:xfrm>
          <a:prstGeom prst="line">
            <a:avLst/>
          </a:prstGeom>
          <a:noFill/>
          <a:ln w="12700" cmpd="sng">
            <a:solidFill>
              <a:schemeClr val="bg1">
                <a:alpha val="70000"/>
              </a:schemeClr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141" name="弧形 43"/>
          <p:cNvSpPr/>
          <p:nvPr/>
        </p:nvSpPr>
        <p:spPr bwMode="auto">
          <a:xfrm>
            <a:off x="648970" y="1811524"/>
            <a:ext cx="1110854" cy="1109663"/>
          </a:xfrm>
          <a:custGeom>
            <a:avLst/>
            <a:gdLst>
              <a:gd name="T0" fmla="*/ 0 w 1481138"/>
              <a:gd name="T1" fmla="*/ 739774 h 1479550"/>
              <a:gd name="T2" fmla="*/ 740569 w 1481138"/>
              <a:gd name="T3" fmla="*/ 0 h 1479550"/>
              <a:gd name="T4" fmla="*/ 1481138 w 1481138"/>
              <a:gd name="T5" fmla="*/ 739775 h 1479550"/>
              <a:gd name="T6" fmla="*/ 740569 w 1481138"/>
              <a:gd name="T7" fmla="*/ 739775 h 1479550"/>
              <a:gd name="T8" fmla="*/ 0 w 1481138"/>
              <a:gd name="T9" fmla="*/ 739774 h 1479550"/>
              <a:gd name="T10" fmla="*/ 0 w 1481138"/>
              <a:gd name="T11" fmla="*/ 739774 h 1479550"/>
              <a:gd name="T12" fmla="*/ 740569 w 1481138"/>
              <a:gd name="T13" fmla="*/ 0 h 1479550"/>
              <a:gd name="T14" fmla="*/ 1481138 w 1481138"/>
              <a:gd name="T15" fmla="*/ 739775 h 14795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481138" h="1479550" stroke="0">
                <a:moveTo>
                  <a:pt x="0" y="739774"/>
                </a:moveTo>
                <a:cubicBezTo>
                  <a:pt x="0" y="331208"/>
                  <a:pt x="331565" y="0"/>
                  <a:pt x="740569" y="0"/>
                </a:cubicBezTo>
                <a:cubicBezTo>
                  <a:pt x="1149574" y="0"/>
                  <a:pt x="1481138" y="331209"/>
                  <a:pt x="1481138" y="739775"/>
                </a:cubicBezTo>
                <a:lnTo>
                  <a:pt x="740569" y="739775"/>
                </a:lnTo>
                <a:lnTo>
                  <a:pt x="0" y="739774"/>
                </a:lnTo>
                <a:close/>
              </a:path>
              <a:path w="1481138" h="1479550" fill="none">
                <a:moveTo>
                  <a:pt x="0" y="739774"/>
                </a:moveTo>
                <a:cubicBezTo>
                  <a:pt x="0" y="331208"/>
                  <a:pt x="331565" y="0"/>
                  <a:pt x="740569" y="0"/>
                </a:cubicBezTo>
                <a:cubicBezTo>
                  <a:pt x="1149574" y="0"/>
                  <a:pt x="1481138" y="331209"/>
                  <a:pt x="1481138" y="739775"/>
                </a:cubicBezTo>
              </a:path>
            </a:pathLst>
          </a:custGeom>
          <a:noFill/>
          <a:ln w="12700" cap="flat" cmpd="sng">
            <a:solidFill>
              <a:schemeClr val="bg1">
                <a:alpha val="70000"/>
              </a:schemeClr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endParaRPr lang="zh-CN" altLang="en-US" sz="100"/>
          </a:p>
        </p:txBody>
      </p:sp>
      <p:sp>
        <p:nvSpPr>
          <p:cNvPr id="5142" name="弧形 44"/>
          <p:cNvSpPr/>
          <p:nvPr/>
        </p:nvSpPr>
        <p:spPr bwMode="auto">
          <a:xfrm>
            <a:off x="2259886" y="1811524"/>
            <a:ext cx="1110853" cy="1109663"/>
          </a:xfrm>
          <a:custGeom>
            <a:avLst/>
            <a:gdLst>
              <a:gd name="T0" fmla="*/ 0 w 1481137"/>
              <a:gd name="T1" fmla="*/ 739774 h 1479550"/>
              <a:gd name="T2" fmla="*/ 740569 w 1481137"/>
              <a:gd name="T3" fmla="*/ 0 h 1479550"/>
              <a:gd name="T4" fmla="*/ 1481138 w 1481137"/>
              <a:gd name="T5" fmla="*/ 739775 h 1479550"/>
              <a:gd name="T6" fmla="*/ 740569 w 1481137"/>
              <a:gd name="T7" fmla="*/ 739775 h 1479550"/>
              <a:gd name="T8" fmla="*/ 0 w 1481137"/>
              <a:gd name="T9" fmla="*/ 739774 h 1479550"/>
              <a:gd name="T10" fmla="*/ 0 w 1481137"/>
              <a:gd name="T11" fmla="*/ 739774 h 1479550"/>
              <a:gd name="T12" fmla="*/ 740569 w 1481137"/>
              <a:gd name="T13" fmla="*/ 0 h 1479550"/>
              <a:gd name="T14" fmla="*/ 1481138 w 1481137"/>
              <a:gd name="T15" fmla="*/ 739775 h 14795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481137" h="1479550" stroke="0">
                <a:moveTo>
                  <a:pt x="0" y="739774"/>
                </a:moveTo>
                <a:cubicBezTo>
                  <a:pt x="0" y="331208"/>
                  <a:pt x="331565" y="0"/>
                  <a:pt x="740569" y="0"/>
                </a:cubicBezTo>
                <a:cubicBezTo>
                  <a:pt x="1149574" y="0"/>
                  <a:pt x="1481138" y="331209"/>
                  <a:pt x="1481138" y="739775"/>
                </a:cubicBezTo>
                <a:lnTo>
                  <a:pt x="740569" y="739775"/>
                </a:lnTo>
                <a:lnTo>
                  <a:pt x="0" y="739774"/>
                </a:lnTo>
                <a:close/>
              </a:path>
              <a:path w="1481137" h="1479550" fill="none">
                <a:moveTo>
                  <a:pt x="0" y="739774"/>
                </a:moveTo>
                <a:cubicBezTo>
                  <a:pt x="0" y="331208"/>
                  <a:pt x="331565" y="0"/>
                  <a:pt x="740569" y="0"/>
                </a:cubicBezTo>
                <a:cubicBezTo>
                  <a:pt x="1149574" y="0"/>
                  <a:pt x="1481138" y="331209"/>
                  <a:pt x="1481138" y="739775"/>
                </a:cubicBezTo>
              </a:path>
            </a:pathLst>
          </a:custGeom>
          <a:noFill/>
          <a:ln w="12700" cap="flat" cmpd="sng">
            <a:solidFill>
              <a:schemeClr val="bg1">
                <a:alpha val="70000"/>
              </a:schemeClr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endParaRPr lang="zh-CN" altLang="en-US" sz="100"/>
          </a:p>
        </p:txBody>
      </p:sp>
      <p:sp>
        <p:nvSpPr>
          <p:cNvPr id="5143" name="弧形 45"/>
          <p:cNvSpPr/>
          <p:nvPr/>
        </p:nvSpPr>
        <p:spPr bwMode="auto">
          <a:xfrm>
            <a:off x="3885962" y="1811524"/>
            <a:ext cx="1110853" cy="1109663"/>
          </a:xfrm>
          <a:custGeom>
            <a:avLst/>
            <a:gdLst>
              <a:gd name="T0" fmla="*/ 0 w 1481137"/>
              <a:gd name="T1" fmla="*/ 739774 h 1479550"/>
              <a:gd name="T2" fmla="*/ 740569 w 1481137"/>
              <a:gd name="T3" fmla="*/ 0 h 1479550"/>
              <a:gd name="T4" fmla="*/ 1481138 w 1481137"/>
              <a:gd name="T5" fmla="*/ 739775 h 1479550"/>
              <a:gd name="T6" fmla="*/ 740569 w 1481137"/>
              <a:gd name="T7" fmla="*/ 739775 h 1479550"/>
              <a:gd name="T8" fmla="*/ 0 w 1481137"/>
              <a:gd name="T9" fmla="*/ 739774 h 1479550"/>
              <a:gd name="T10" fmla="*/ 0 w 1481137"/>
              <a:gd name="T11" fmla="*/ 739774 h 1479550"/>
              <a:gd name="T12" fmla="*/ 740569 w 1481137"/>
              <a:gd name="T13" fmla="*/ 0 h 1479550"/>
              <a:gd name="T14" fmla="*/ 1481138 w 1481137"/>
              <a:gd name="T15" fmla="*/ 739775 h 14795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481137" h="1479550" stroke="0">
                <a:moveTo>
                  <a:pt x="0" y="739774"/>
                </a:moveTo>
                <a:cubicBezTo>
                  <a:pt x="0" y="331208"/>
                  <a:pt x="331565" y="0"/>
                  <a:pt x="740569" y="0"/>
                </a:cubicBezTo>
                <a:cubicBezTo>
                  <a:pt x="1149574" y="0"/>
                  <a:pt x="1481138" y="331209"/>
                  <a:pt x="1481138" y="739775"/>
                </a:cubicBezTo>
                <a:lnTo>
                  <a:pt x="740569" y="739775"/>
                </a:lnTo>
                <a:lnTo>
                  <a:pt x="0" y="739774"/>
                </a:lnTo>
                <a:close/>
              </a:path>
              <a:path w="1481137" h="1479550" fill="none">
                <a:moveTo>
                  <a:pt x="0" y="739774"/>
                </a:moveTo>
                <a:cubicBezTo>
                  <a:pt x="0" y="331208"/>
                  <a:pt x="331565" y="0"/>
                  <a:pt x="740569" y="0"/>
                </a:cubicBezTo>
                <a:cubicBezTo>
                  <a:pt x="1149574" y="0"/>
                  <a:pt x="1481138" y="331209"/>
                  <a:pt x="1481138" y="739775"/>
                </a:cubicBezTo>
              </a:path>
            </a:pathLst>
          </a:custGeom>
          <a:noFill/>
          <a:ln w="12700" cap="flat" cmpd="sng">
            <a:solidFill>
              <a:schemeClr val="bg1">
                <a:alpha val="70000"/>
              </a:schemeClr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endParaRPr lang="zh-CN" altLang="en-US" sz="100"/>
          </a:p>
        </p:txBody>
      </p:sp>
      <p:sp>
        <p:nvSpPr>
          <p:cNvPr id="5144" name="弧形 46"/>
          <p:cNvSpPr/>
          <p:nvPr/>
        </p:nvSpPr>
        <p:spPr bwMode="auto">
          <a:xfrm>
            <a:off x="5519024" y="1811524"/>
            <a:ext cx="1109663" cy="1109663"/>
          </a:xfrm>
          <a:custGeom>
            <a:avLst/>
            <a:gdLst>
              <a:gd name="T0" fmla="*/ 0 w 1479550"/>
              <a:gd name="T1" fmla="*/ 739774 h 1479550"/>
              <a:gd name="T2" fmla="*/ 739775 w 1479550"/>
              <a:gd name="T3" fmla="*/ 0 h 1479550"/>
              <a:gd name="T4" fmla="*/ 1479550 w 1479550"/>
              <a:gd name="T5" fmla="*/ 739775 h 1479550"/>
              <a:gd name="T6" fmla="*/ 739775 w 1479550"/>
              <a:gd name="T7" fmla="*/ 739775 h 1479550"/>
              <a:gd name="T8" fmla="*/ 0 w 1479550"/>
              <a:gd name="T9" fmla="*/ 739774 h 1479550"/>
              <a:gd name="T10" fmla="*/ 0 w 1479550"/>
              <a:gd name="T11" fmla="*/ 739774 h 1479550"/>
              <a:gd name="T12" fmla="*/ 739775 w 1479550"/>
              <a:gd name="T13" fmla="*/ 0 h 1479550"/>
              <a:gd name="T14" fmla="*/ 1479550 w 1479550"/>
              <a:gd name="T15" fmla="*/ 739775 h 14795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479550" h="1479550" stroke="0">
                <a:moveTo>
                  <a:pt x="0" y="739774"/>
                </a:moveTo>
                <a:cubicBezTo>
                  <a:pt x="0" y="331208"/>
                  <a:pt x="331209" y="0"/>
                  <a:pt x="739775" y="0"/>
                </a:cubicBezTo>
                <a:cubicBezTo>
                  <a:pt x="1148341" y="0"/>
                  <a:pt x="1479550" y="331209"/>
                  <a:pt x="1479550" y="739775"/>
                </a:cubicBezTo>
                <a:lnTo>
                  <a:pt x="739775" y="739775"/>
                </a:lnTo>
                <a:lnTo>
                  <a:pt x="0" y="739774"/>
                </a:lnTo>
                <a:close/>
              </a:path>
              <a:path w="1479550" h="1479550" fill="none">
                <a:moveTo>
                  <a:pt x="0" y="739774"/>
                </a:moveTo>
                <a:cubicBezTo>
                  <a:pt x="0" y="331208"/>
                  <a:pt x="331209" y="0"/>
                  <a:pt x="739775" y="0"/>
                </a:cubicBezTo>
                <a:cubicBezTo>
                  <a:pt x="1148341" y="0"/>
                  <a:pt x="1479550" y="331209"/>
                  <a:pt x="1479550" y="739775"/>
                </a:cubicBezTo>
              </a:path>
            </a:pathLst>
          </a:custGeom>
          <a:noFill/>
          <a:ln w="12700" cap="flat" cmpd="sng">
            <a:solidFill>
              <a:schemeClr val="bg1">
                <a:alpha val="70000"/>
              </a:schemeClr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endParaRPr lang="zh-CN" altLang="en-US" sz="100"/>
          </a:p>
        </p:txBody>
      </p:sp>
      <p:cxnSp>
        <p:nvCxnSpPr>
          <p:cNvPr id="5145" name="直接连接符 47"/>
          <p:cNvCxnSpPr>
            <a:cxnSpLocks noChangeShapeType="1"/>
          </p:cNvCxnSpPr>
          <p:nvPr/>
        </p:nvCxnSpPr>
        <p:spPr bwMode="auto">
          <a:xfrm>
            <a:off x="8276511" y="2355243"/>
            <a:ext cx="1146572" cy="0"/>
          </a:xfrm>
          <a:prstGeom prst="line">
            <a:avLst/>
          </a:prstGeom>
          <a:noFill/>
          <a:ln w="12700" cmpd="sng">
            <a:solidFill>
              <a:schemeClr val="bg1">
                <a:alpha val="70000"/>
              </a:schemeClr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146" name="直接连接符 48"/>
          <p:cNvCxnSpPr>
            <a:cxnSpLocks noChangeShapeType="1"/>
          </p:cNvCxnSpPr>
          <p:nvPr/>
        </p:nvCxnSpPr>
        <p:spPr bwMode="auto">
          <a:xfrm>
            <a:off x="1742440" y="2361565"/>
            <a:ext cx="521970" cy="5080"/>
          </a:xfrm>
          <a:prstGeom prst="line">
            <a:avLst/>
          </a:prstGeom>
          <a:noFill/>
          <a:ln w="12700" cmpd="sng">
            <a:solidFill>
              <a:schemeClr val="bg1">
                <a:alpha val="70000"/>
              </a:schemeClr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5149" name="组合 73"/>
          <p:cNvGrpSpPr/>
          <p:nvPr/>
        </p:nvGrpSpPr>
        <p:grpSpPr bwMode="auto">
          <a:xfrm>
            <a:off x="739436" y="1893677"/>
            <a:ext cx="937022" cy="937022"/>
            <a:chOff x="-604890" y="0"/>
            <a:chExt cx="1248318" cy="1248318"/>
          </a:xfrm>
        </p:grpSpPr>
        <p:sp>
          <p:nvSpPr>
            <p:cNvPr id="5150" name="椭圆 55"/>
            <p:cNvSpPr>
              <a:spLocks noChangeArrowheads="1"/>
            </p:cNvSpPr>
            <p:nvPr/>
          </p:nvSpPr>
          <p:spPr bwMode="auto">
            <a:xfrm>
              <a:off x="-604890" y="0"/>
              <a:ext cx="1248318" cy="1248318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 sz="100">
                <a:solidFill>
                  <a:srgbClr val="FFFFFF"/>
                </a:solidFill>
              </a:endParaRPr>
            </a:p>
          </p:txBody>
        </p:sp>
        <p:sp>
          <p:nvSpPr>
            <p:cNvPr id="5151" name="文本框 60"/>
            <p:cNvSpPr txBox="1">
              <a:spLocks noChangeArrowheads="1"/>
            </p:cNvSpPr>
            <p:nvPr/>
          </p:nvSpPr>
          <p:spPr bwMode="auto">
            <a:xfrm>
              <a:off x="-440626" y="207807"/>
              <a:ext cx="924400" cy="9110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/>
              <a:lvl2pPr marL="742950" indent="-285750"/>
              <a:lvl3pPr/>
              <a:lvl4pPr/>
              <a:lvl5pPr/>
              <a:lvl6pPr/>
              <a:lvl7pPr/>
              <a:lvl8pPr/>
              <a:lvl9pPr/>
            </a:lstStyle>
            <a:p>
              <a:pPr algn="ctr" eaLnBrk="1" hangingPunct="1"/>
              <a:r>
                <a:rPr lang="en-US" sz="3600" dirty="0">
                  <a:solidFill>
                    <a:srgbClr val="1E699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01</a:t>
              </a:r>
              <a:endParaRPr lang="zh-CN" altLang="en-US" sz="3600" dirty="0">
                <a:solidFill>
                  <a:srgbClr val="1E6991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grpSp>
        <p:nvGrpSpPr>
          <p:cNvPr id="5152" name="组合 74"/>
          <p:cNvGrpSpPr/>
          <p:nvPr/>
        </p:nvGrpSpPr>
        <p:grpSpPr bwMode="auto">
          <a:xfrm>
            <a:off x="2350382" y="1893677"/>
            <a:ext cx="935831" cy="937022"/>
            <a:chOff x="-251559" y="0"/>
            <a:chExt cx="1248318" cy="1248318"/>
          </a:xfrm>
        </p:grpSpPr>
        <p:sp>
          <p:nvSpPr>
            <p:cNvPr id="5153" name="椭圆 57"/>
            <p:cNvSpPr>
              <a:spLocks noChangeArrowheads="1"/>
            </p:cNvSpPr>
            <p:nvPr/>
          </p:nvSpPr>
          <p:spPr bwMode="auto">
            <a:xfrm>
              <a:off x="-251559" y="0"/>
              <a:ext cx="1248318" cy="1248318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 sz="100">
                <a:solidFill>
                  <a:srgbClr val="FFFFFF"/>
                </a:solidFill>
              </a:endParaRPr>
            </a:p>
          </p:txBody>
        </p:sp>
        <p:sp>
          <p:nvSpPr>
            <p:cNvPr id="5154" name="文本框 61"/>
            <p:cNvSpPr txBox="1">
              <a:spLocks noChangeArrowheads="1"/>
            </p:cNvSpPr>
            <p:nvPr/>
          </p:nvSpPr>
          <p:spPr bwMode="auto">
            <a:xfrm>
              <a:off x="-100494" y="207807"/>
              <a:ext cx="924400" cy="9110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/>
              <a:lvl2pPr marL="742950" indent="-285750"/>
              <a:lvl3pPr/>
              <a:lvl4pPr/>
              <a:lvl5pPr/>
              <a:lvl6pPr/>
              <a:lvl7pPr/>
              <a:lvl8pPr/>
              <a:lvl9pPr/>
            </a:lstStyle>
            <a:p>
              <a:pPr algn="ctr" eaLnBrk="1" hangingPunct="1"/>
              <a:r>
                <a:rPr lang="en-US" sz="3600" dirty="0">
                  <a:solidFill>
                    <a:srgbClr val="1E699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02</a:t>
              </a:r>
              <a:endParaRPr lang="zh-CN" altLang="en-US" sz="3600" dirty="0">
                <a:solidFill>
                  <a:srgbClr val="1E6991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grpSp>
        <p:nvGrpSpPr>
          <p:cNvPr id="5155" name="组合 75"/>
          <p:cNvGrpSpPr/>
          <p:nvPr/>
        </p:nvGrpSpPr>
        <p:grpSpPr bwMode="auto">
          <a:xfrm>
            <a:off x="3974069" y="1893677"/>
            <a:ext cx="937022" cy="937022"/>
            <a:chOff x="0" y="0"/>
            <a:chExt cx="1248318" cy="1248318"/>
          </a:xfrm>
        </p:grpSpPr>
        <p:sp>
          <p:nvSpPr>
            <p:cNvPr id="5156" name="椭圆 58"/>
            <p:cNvSpPr>
              <a:spLocks noChangeArrowheads="1"/>
            </p:cNvSpPr>
            <p:nvPr/>
          </p:nvSpPr>
          <p:spPr bwMode="auto">
            <a:xfrm>
              <a:off x="0" y="0"/>
              <a:ext cx="1248318" cy="1248318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 sz="100">
                <a:solidFill>
                  <a:srgbClr val="FFFFFF"/>
                </a:solidFill>
              </a:endParaRPr>
            </a:p>
          </p:txBody>
        </p:sp>
        <p:sp>
          <p:nvSpPr>
            <p:cNvPr id="5157" name="文本框 62"/>
            <p:cNvSpPr txBox="1">
              <a:spLocks noChangeArrowheads="1"/>
            </p:cNvSpPr>
            <p:nvPr/>
          </p:nvSpPr>
          <p:spPr bwMode="auto">
            <a:xfrm>
              <a:off x="165828" y="207807"/>
              <a:ext cx="924400" cy="9110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/>
              <a:lvl2pPr marL="742950" indent="-285750"/>
              <a:lvl3pPr/>
              <a:lvl4pPr/>
              <a:lvl5pPr/>
              <a:lvl6pPr/>
              <a:lvl7pPr/>
              <a:lvl8pPr/>
              <a:lvl9pPr/>
            </a:lstStyle>
            <a:p>
              <a:pPr algn="ctr" eaLnBrk="1" hangingPunct="1"/>
              <a:r>
                <a:rPr lang="en-US" sz="3600" dirty="0">
                  <a:solidFill>
                    <a:srgbClr val="1E699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03</a:t>
              </a:r>
              <a:endParaRPr lang="zh-CN" altLang="en-US" sz="3600" dirty="0">
                <a:solidFill>
                  <a:srgbClr val="1E6991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grpSp>
        <p:nvGrpSpPr>
          <p:cNvPr id="5158" name="组合 76"/>
          <p:cNvGrpSpPr/>
          <p:nvPr/>
        </p:nvGrpSpPr>
        <p:grpSpPr bwMode="auto">
          <a:xfrm>
            <a:off x="5605939" y="1893677"/>
            <a:ext cx="935831" cy="937022"/>
            <a:chOff x="0" y="0"/>
            <a:chExt cx="1248318" cy="1248318"/>
          </a:xfrm>
        </p:grpSpPr>
        <p:sp>
          <p:nvSpPr>
            <p:cNvPr id="5159" name="椭圆 59"/>
            <p:cNvSpPr>
              <a:spLocks noChangeArrowheads="1"/>
            </p:cNvSpPr>
            <p:nvPr/>
          </p:nvSpPr>
          <p:spPr bwMode="auto">
            <a:xfrm>
              <a:off x="0" y="0"/>
              <a:ext cx="1248318" cy="1248318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 sz="100">
                <a:solidFill>
                  <a:srgbClr val="FFFFFF"/>
                </a:solidFill>
              </a:endParaRPr>
            </a:p>
          </p:txBody>
        </p:sp>
        <p:sp>
          <p:nvSpPr>
            <p:cNvPr id="5160" name="文本框 64"/>
            <p:cNvSpPr txBox="1">
              <a:spLocks noChangeArrowheads="1"/>
            </p:cNvSpPr>
            <p:nvPr/>
          </p:nvSpPr>
          <p:spPr bwMode="auto">
            <a:xfrm>
              <a:off x="161959" y="207807"/>
              <a:ext cx="924400" cy="9110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/>
              <a:lvl2pPr marL="742950" indent="-285750"/>
              <a:lvl3pPr/>
              <a:lvl4pPr/>
              <a:lvl5pPr/>
              <a:lvl6pPr/>
              <a:lvl7pPr/>
              <a:lvl8pPr/>
              <a:lvl9pPr/>
            </a:lstStyle>
            <a:p>
              <a:pPr algn="ctr" eaLnBrk="1" hangingPunct="1"/>
              <a:r>
                <a:rPr lang="en-US" sz="3600" dirty="0">
                  <a:solidFill>
                    <a:srgbClr val="1E699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04</a:t>
              </a:r>
              <a:endParaRPr lang="zh-CN" altLang="en-US" sz="3600" dirty="0">
                <a:solidFill>
                  <a:srgbClr val="1E6991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grpSp>
        <p:nvGrpSpPr>
          <p:cNvPr id="5161" name="组合 80"/>
          <p:cNvGrpSpPr/>
          <p:nvPr/>
        </p:nvGrpSpPr>
        <p:grpSpPr bwMode="auto">
          <a:xfrm>
            <a:off x="300812" y="2884277"/>
            <a:ext cx="2229351" cy="456579"/>
            <a:chOff x="-719561" y="0"/>
            <a:chExt cx="2971926" cy="608981"/>
          </a:xfrm>
        </p:grpSpPr>
        <p:sp>
          <p:nvSpPr>
            <p:cNvPr id="5162" name="文本框 65"/>
            <p:cNvSpPr txBox="1">
              <a:spLocks noChangeArrowheads="1"/>
            </p:cNvSpPr>
            <p:nvPr/>
          </p:nvSpPr>
          <p:spPr bwMode="auto">
            <a:xfrm>
              <a:off x="-719561" y="0"/>
              <a:ext cx="2416793" cy="3675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/>
              <a:lvl2pPr marL="742950" indent="-285750"/>
              <a:lvl3pPr/>
              <a:lvl4pPr/>
              <a:lvl5pPr/>
              <a:lvl6pPr/>
              <a:lvl7pPr/>
              <a:lvl8pPr/>
              <a:lvl9pPr/>
            </a:lstStyle>
            <a:p>
              <a:pPr algn="ctr" eaLnBrk="1" hangingPunct="1"/>
              <a:r>
                <a:rPr lang="zh-CN" altLang="en-US" sz="1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项目背景</a:t>
              </a:r>
            </a:p>
          </p:txBody>
        </p:sp>
        <p:sp>
          <p:nvSpPr>
            <p:cNvPr id="5163" name="矩形 69"/>
            <p:cNvSpPr>
              <a:spLocks noChangeArrowheads="1"/>
            </p:cNvSpPr>
            <p:nvPr/>
          </p:nvSpPr>
          <p:spPr bwMode="auto">
            <a:xfrm>
              <a:off x="9411" y="333720"/>
              <a:ext cx="2242954" cy="2752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 eaLnBrk="1" hangingPunct="1"/>
              <a:endParaRPr lang="en-US" sz="750">
                <a:solidFill>
                  <a:schemeClr val="bg1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5164" name="组合 81"/>
          <p:cNvGrpSpPr/>
          <p:nvPr/>
        </p:nvGrpSpPr>
        <p:grpSpPr bwMode="auto">
          <a:xfrm>
            <a:off x="1961325" y="2884277"/>
            <a:ext cx="2488748" cy="456579"/>
            <a:chOff x="-1070880" y="0"/>
            <a:chExt cx="3317726" cy="608981"/>
          </a:xfrm>
        </p:grpSpPr>
        <p:sp>
          <p:nvSpPr>
            <p:cNvPr id="5165" name="文本框 66"/>
            <p:cNvSpPr txBox="1">
              <a:spLocks noChangeArrowheads="1"/>
            </p:cNvSpPr>
            <p:nvPr/>
          </p:nvSpPr>
          <p:spPr bwMode="auto">
            <a:xfrm>
              <a:off x="-1070880" y="0"/>
              <a:ext cx="2261776" cy="3675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/>
              <a:lvl2pPr marL="742950" indent="-285750"/>
              <a:lvl3pPr/>
              <a:lvl4pPr/>
              <a:lvl5pPr/>
              <a:lvl6pPr/>
              <a:lvl7pPr/>
              <a:lvl8pPr/>
              <a:lvl9pPr/>
            </a:lstStyle>
            <a:p>
              <a:pPr algn="ctr" eaLnBrk="1" hangingPunct="1"/>
              <a:r>
                <a:rPr lang="zh-CN" altLang="en-US" sz="1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用户画像</a:t>
              </a:r>
            </a:p>
          </p:txBody>
        </p:sp>
        <p:sp>
          <p:nvSpPr>
            <p:cNvPr id="5166" name="矩形 70"/>
            <p:cNvSpPr>
              <a:spLocks noChangeArrowheads="1"/>
            </p:cNvSpPr>
            <p:nvPr/>
          </p:nvSpPr>
          <p:spPr bwMode="auto">
            <a:xfrm>
              <a:off x="3892" y="333720"/>
              <a:ext cx="2242954" cy="2752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 eaLnBrk="1" hangingPunct="1"/>
              <a:endParaRPr lang="en-US" sz="750">
                <a:solidFill>
                  <a:schemeClr val="bg1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5167" name="组合 82"/>
          <p:cNvGrpSpPr/>
          <p:nvPr/>
        </p:nvGrpSpPr>
        <p:grpSpPr bwMode="auto">
          <a:xfrm>
            <a:off x="3593026" y="2877292"/>
            <a:ext cx="2777852" cy="463564"/>
            <a:chOff x="-1452672" y="-9317"/>
            <a:chExt cx="3703130" cy="618298"/>
          </a:xfrm>
        </p:grpSpPr>
        <p:sp>
          <p:nvSpPr>
            <p:cNvPr id="5168" name="文本框 67"/>
            <p:cNvSpPr txBox="1">
              <a:spLocks noChangeArrowheads="1"/>
            </p:cNvSpPr>
            <p:nvPr/>
          </p:nvSpPr>
          <p:spPr bwMode="auto">
            <a:xfrm>
              <a:off x="-1452672" y="-9317"/>
              <a:ext cx="2261776" cy="3675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/>
              <a:lvl2pPr marL="742950" indent="-285750"/>
              <a:lvl3pPr/>
              <a:lvl4pPr/>
              <a:lvl5pPr/>
              <a:lvl6pPr/>
              <a:lvl7pPr/>
              <a:lvl8pPr/>
              <a:lvl9pPr/>
            </a:lstStyle>
            <a:p>
              <a:pPr algn="ctr" eaLnBrk="1" hangingPunct="1"/>
              <a:r>
                <a:rPr lang="zh-CN" altLang="en-US" sz="1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功能框架</a:t>
              </a:r>
            </a:p>
          </p:txBody>
        </p:sp>
        <p:sp>
          <p:nvSpPr>
            <p:cNvPr id="5169" name="矩形 71"/>
            <p:cNvSpPr>
              <a:spLocks noChangeArrowheads="1"/>
            </p:cNvSpPr>
            <p:nvPr/>
          </p:nvSpPr>
          <p:spPr bwMode="auto">
            <a:xfrm>
              <a:off x="7504" y="333720"/>
              <a:ext cx="2242954" cy="2752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 eaLnBrk="1" hangingPunct="1"/>
              <a:endParaRPr lang="en-US" sz="750">
                <a:solidFill>
                  <a:schemeClr val="bg1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5170" name="组合 83"/>
          <p:cNvGrpSpPr/>
          <p:nvPr/>
        </p:nvGrpSpPr>
        <p:grpSpPr bwMode="auto">
          <a:xfrm>
            <a:off x="6593999" y="2884277"/>
            <a:ext cx="1696641" cy="456579"/>
            <a:chOff x="0" y="0"/>
            <a:chExt cx="2261777" cy="608981"/>
          </a:xfrm>
        </p:grpSpPr>
        <p:sp>
          <p:nvSpPr>
            <p:cNvPr id="5171" name="文本框 68"/>
            <p:cNvSpPr txBox="1">
              <a:spLocks noChangeArrowheads="1"/>
            </p:cNvSpPr>
            <p:nvPr/>
          </p:nvSpPr>
          <p:spPr bwMode="auto">
            <a:xfrm>
              <a:off x="1" y="0"/>
              <a:ext cx="2261776" cy="3675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/>
              <a:lvl2pPr marL="742950" indent="-285750"/>
              <a:lvl3pPr/>
              <a:lvl4pPr/>
              <a:lvl5pPr/>
              <a:lvl6pPr/>
              <a:lvl7pPr/>
              <a:lvl8pPr/>
              <a:lvl9pPr/>
            </a:lstStyle>
            <a:p>
              <a:pPr algn="ctr" eaLnBrk="1" hangingPunct="1"/>
              <a:endParaRPr lang="en-US" altLang="zh-CN" sz="1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72" name="矩形 72"/>
            <p:cNvSpPr>
              <a:spLocks noChangeArrowheads="1"/>
            </p:cNvSpPr>
            <p:nvPr/>
          </p:nvSpPr>
          <p:spPr bwMode="auto">
            <a:xfrm>
              <a:off x="0" y="333720"/>
              <a:ext cx="2242954" cy="2752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 eaLnBrk="1" hangingPunct="1"/>
              <a:endParaRPr lang="en-US" sz="750">
                <a:solidFill>
                  <a:schemeClr val="bg1"/>
                </a:solidFill>
                <a:latin typeface="Arial" panose="020B0604020202020204" pitchFamily="34" charset="0"/>
              </a:endParaRPr>
            </a:p>
          </p:txBody>
        </p:sp>
      </p:grpSp>
      <p:cxnSp>
        <p:nvCxnSpPr>
          <p:cNvPr id="2" name="直接连接符 48"/>
          <p:cNvCxnSpPr>
            <a:cxnSpLocks noChangeShapeType="1"/>
          </p:cNvCxnSpPr>
          <p:nvPr/>
        </p:nvCxnSpPr>
        <p:spPr bwMode="auto">
          <a:xfrm>
            <a:off x="3369945" y="2356485"/>
            <a:ext cx="521970" cy="5080"/>
          </a:xfrm>
          <a:prstGeom prst="line">
            <a:avLst/>
          </a:prstGeom>
          <a:noFill/>
          <a:ln w="12700" cmpd="sng">
            <a:solidFill>
              <a:schemeClr val="bg1">
                <a:alpha val="70000"/>
              </a:schemeClr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" name="直接连接符 48"/>
          <p:cNvCxnSpPr>
            <a:cxnSpLocks noChangeShapeType="1"/>
          </p:cNvCxnSpPr>
          <p:nvPr/>
        </p:nvCxnSpPr>
        <p:spPr bwMode="auto">
          <a:xfrm>
            <a:off x="4996815" y="2366645"/>
            <a:ext cx="521970" cy="5080"/>
          </a:xfrm>
          <a:prstGeom prst="line">
            <a:avLst/>
          </a:prstGeom>
          <a:noFill/>
          <a:ln w="12700" cmpd="sng">
            <a:solidFill>
              <a:schemeClr val="bg1">
                <a:alpha val="70000"/>
              </a:schemeClr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" name="弧形 43"/>
          <p:cNvSpPr/>
          <p:nvPr/>
        </p:nvSpPr>
        <p:spPr bwMode="auto">
          <a:xfrm>
            <a:off x="7152005" y="1803904"/>
            <a:ext cx="1110854" cy="1109663"/>
          </a:xfrm>
          <a:custGeom>
            <a:avLst/>
            <a:gdLst>
              <a:gd name="T0" fmla="*/ 0 w 1481138"/>
              <a:gd name="T1" fmla="*/ 739774 h 1479550"/>
              <a:gd name="T2" fmla="*/ 740569 w 1481138"/>
              <a:gd name="T3" fmla="*/ 0 h 1479550"/>
              <a:gd name="T4" fmla="*/ 1481138 w 1481138"/>
              <a:gd name="T5" fmla="*/ 739775 h 1479550"/>
              <a:gd name="T6" fmla="*/ 740569 w 1481138"/>
              <a:gd name="T7" fmla="*/ 739775 h 1479550"/>
              <a:gd name="T8" fmla="*/ 0 w 1481138"/>
              <a:gd name="T9" fmla="*/ 739774 h 1479550"/>
              <a:gd name="T10" fmla="*/ 0 w 1481138"/>
              <a:gd name="T11" fmla="*/ 739774 h 1479550"/>
              <a:gd name="T12" fmla="*/ 740569 w 1481138"/>
              <a:gd name="T13" fmla="*/ 0 h 1479550"/>
              <a:gd name="T14" fmla="*/ 1481138 w 1481138"/>
              <a:gd name="T15" fmla="*/ 739775 h 14795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481138" h="1479550" stroke="0">
                <a:moveTo>
                  <a:pt x="0" y="739774"/>
                </a:moveTo>
                <a:cubicBezTo>
                  <a:pt x="0" y="331208"/>
                  <a:pt x="331565" y="0"/>
                  <a:pt x="740569" y="0"/>
                </a:cubicBezTo>
                <a:cubicBezTo>
                  <a:pt x="1149574" y="0"/>
                  <a:pt x="1481138" y="331209"/>
                  <a:pt x="1481138" y="739775"/>
                </a:cubicBezTo>
                <a:lnTo>
                  <a:pt x="740569" y="739775"/>
                </a:lnTo>
                <a:lnTo>
                  <a:pt x="0" y="739774"/>
                </a:lnTo>
                <a:close/>
              </a:path>
              <a:path w="1481138" h="1479550" fill="none">
                <a:moveTo>
                  <a:pt x="0" y="739774"/>
                </a:moveTo>
                <a:cubicBezTo>
                  <a:pt x="0" y="331208"/>
                  <a:pt x="331565" y="0"/>
                  <a:pt x="740569" y="0"/>
                </a:cubicBezTo>
                <a:cubicBezTo>
                  <a:pt x="1149574" y="0"/>
                  <a:pt x="1481138" y="331209"/>
                  <a:pt x="1481138" y="739775"/>
                </a:cubicBezTo>
              </a:path>
            </a:pathLst>
          </a:custGeom>
          <a:noFill/>
          <a:ln w="12700" cap="flat" cmpd="sng">
            <a:solidFill>
              <a:schemeClr val="bg1">
                <a:alpha val="70000"/>
              </a:schemeClr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endParaRPr lang="zh-CN" altLang="en-US" sz="100"/>
          </a:p>
        </p:txBody>
      </p:sp>
      <p:grpSp>
        <p:nvGrpSpPr>
          <p:cNvPr id="5" name="组合 76"/>
          <p:cNvGrpSpPr/>
          <p:nvPr/>
        </p:nvGrpSpPr>
        <p:grpSpPr bwMode="auto">
          <a:xfrm>
            <a:off x="7239794" y="1893677"/>
            <a:ext cx="935831" cy="937022"/>
            <a:chOff x="0" y="0"/>
            <a:chExt cx="1248318" cy="1248318"/>
          </a:xfrm>
        </p:grpSpPr>
        <p:sp>
          <p:nvSpPr>
            <p:cNvPr id="6" name="椭圆 59"/>
            <p:cNvSpPr>
              <a:spLocks noChangeArrowheads="1"/>
            </p:cNvSpPr>
            <p:nvPr/>
          </p:nvSpPr>
          <p:spPr bwMode="auto">
            <a:xfrm>
              <a:off x="0" y="0"/>
              <a:ext cx="1248318" cy="1248318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 sz="100">
                <a:solidFill>
                  <a:srgbClr val="FFFFFF"/>
                </a:solidFill>
              </a:endParaRPr>
            </a:p>
          </p:txBody>
        </p:sp>
        <p:sp>
          <p:nvSpPr>
            <p:cNvPr id="7" name="文本框 64"/>
            <p:cNvSpPr txBox="1">
              <a:spLocks noChangeArrowheads="1"/>
            </p:cNvSpPr>
            <p:nvPr/>
          </p:nvSpPr>
          <p:spPr bwMode="auto">
            <a:xfrm>
              <a:off x="161959" y="207807"/>
              <a:ext cx="924400" cy="8594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/>
              <a:lvl2pPr marL="742950" indent="-285750"/>
              <a:lvl3pPr/>
              <a:lvl4pPr/>
              <a:lvl5pPr/>
              <a:lvl6pPr/>
              <a:lvl7pPr/>
              <a:lvl8pPr/>
              <a:lvl9pPr/>
            </a:lstStyle>
            <a:p>
              <a:pPr algn="ctr" eaLnBrk="1" hangingPunct="1"/>
              <a:r>
                <a:rPr lang="en-US" sz="3600" dirty="0">
                  <a:solidFill>
                    <a:srgbClr val="1E699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05</a:t>
              </a:r>
              <a:endParaRPr lang="zh-CN" altLang="en-US" sz="3600" dirty="0">
                <a:solidFill>
                  <a:srgbClr val="1E6991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cxnSp>
        <p:nvCxnSpPr>
          <p:cNvPr id="8" name="直接连接符 48"/>
          <p:cNvCxnSpPr>
            <a:cxnSpLocks noChangeShapeType="1"/>
          </p:cNvCxnSpPr>
          <p:nvPr/>
        </p:nvCxnSpPr>
        <p:spPr bwMode="auto">
          <a:xfrm>
            <a:off x="6628765" y="2361565"/>
            <a:ext cx="521970" cy="5080"/>
          </a:xfrm>
          <a:prstGeom prst="line">
            <a:avLst/>
          </a:prstGeom>
          <a:noFill/>
          <a:ln w="12700" cmpd="sng">
            <a:solidFill>
              <a:schemeClr val="bg1">
                <a:alpha val="70000"/>
              </a:schemeClr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" name="文本框 8"/>
          <p:cNvSpPr txBox="1"/>
          <p:nvPr/>
        </p:nvSpPr>
        <p:spPr>
          <a:xfrm>
            <a:off x="5647690" y="2884170"/>
            <a:ext cx="94615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功能模块</a:t>
            </a:r>
            <a:endParaRPr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7239635" y="2884170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7278370" y="2884170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卖点介绍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circle/>
      </p:transition>
    </mc:Choice>
    <mc:Fallback xmlns="">
      <p:transition spd="slow" advTm="0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250"/>
                                        <p:tgtEl>
                                          <p:spTgt spid="5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350"/>
                                        <p:tgtEl>
                                          <p:spTgt spid="5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350"/>
                                        <p:tgtEl>
                                          <p:spTgt spid="5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1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1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51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5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350"/>
                                        <p:tgtEl>
                                          <p:spTgt spid="5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350"/>
                                        <p:tgtEl>
                                          <p:spTgt spid="5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51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51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51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5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500"/>
                            </p:stCondLst>
                            <p:childTnLst>
                              <p:par>
                                <p:cTn id="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350"/>
                                        <p:tgtEl>
                                          <p:spTgt spid="5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0"/>
                            </p:stCondLst>
                            <p:childTnLst>
                              <p:par>
                                <p:cTn id="5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3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500"/>
                            </p:stCondLst>
                            <p:childTnLst>
                              <p:par>
                                <p:cTn id="62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51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51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/>
                                        <p:tgtEl>
                                          <p:spTgt spid="51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5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6000"/>
                            </p:stCondLst>
                            <p:childTnLst>
                              <p:par>
                                <p:cTn id="7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350"/>
                                        <p:tgtEl>
                                          <p:spTgt spid="5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6500"/>
                            </p:stCondLst>
                            <p:childTnLst>
                              <p:par>
                                <p:cTn id="7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3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7000"/>
                            </p:stCondLst>
                            <p:childTnLst>
                              <p:par>
                                <p:cTn id="79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51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51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/>
                                        <p:tgtEl>
                                          <p:spTgt spid="5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5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7500"/>
                            </p:stCondLst>
                            <p:childTnLst>
                              <p:par>
                                <p:cTn id="9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3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3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8000"/>
                            </p:stCondLst>
                            <p:childTnLst>
                              <p:par>
                                <p:cTn id="97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350"/>
                                        <p:tgtEl>
                                          <p:spTgt spid="5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41" grpId="0" bldLvl="0" animBg="1"/>
      <p:bldP spid="5142" grpId="0" bldLvl="0" animBg="1"/>
      <p:bldP spid="5143" grpId="0" bldLvl="0" animBg="1"/>
      <p:bldP spid="5144" grpId="0" bldLvl="0" animBg="1"/>
      <p:bldP spid="4" grpId="0" bldLvl="0" animBg="1"/>
      <p:bldP spid="9" grpId="0"/>
      <p:bldP spid="1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任意多边形 9"/>
          <p:cNvSpPr/>
          <p:nvPr/>
        </p:nvSpPr>
        <p:spPr bwMode="auto">
          <a:xfrm>
            <a:off x="305991" y="123218"/>
            <a:ext cx="464344" cy="472678"/>
          </a:xfrm>
          <a:custGeom>
            <a:avLst/>
            <a:gdLst>
              <a:gd name="T0" fmla="*/ 318220 w 619265"/>
              <a:gd name="T1" fmla="*/ 0 h 630260"/>
              <a:gd name="T2" fmla="*/ 611433 w 619265"/>
              <a:gd name="T3" fmla="*/ 194354 h 630260"/>
              <a:gd name="T4" fmla="*/ 619265 w 619265"/>
              <a:gd name="T5" fmla="*/ 219585 h 630260"/>
              <a:gd name="T6" fmla="*/ 256918 w 619265"/>
              <a:gd name="T7" fmla="*/ 630260 h 630260"/>
              <a:gd name="T8" fmla="*/ 254088 w 619265"/>
              <a:gd name="T9" fmla="*/ 629975 h 630260"/>
              <a:gd name="T10" fmla="*/ 0 w 619265"/>
              <a:gd name="T11" fmla="*/ 318220 h 630260"/>
              <a:gd name="T12" fmla="*/ 318220 w 619265"/>
              <a:gd name="T13" fmla="*/ 0 h 6302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19265" h="630260">
                <a:moveTo>
                  <a:pt x="318220" y="0"/>
                </a:moveTo>
                <a:cubicBezTo>
                  <a:pt x="450031" y="0"/>
                  <a:pt x="563124" y="80141"/>
                  <a:pt x="611433" y="194354"/>
                </a:cubicBezTo>
                <a:lnTo>
                  <a:pt x="619265" y="219585"/>
                </a:lnTo>
                <a:lnTo>
                  <a:pt x="256918" y="630260"/>
                </a:lnTo>
                <a:lnTo>
                  <a:pt x="254088" y="629975"/>
                </a:lnTo>
                <a:cubicBezTo>
                  <a:pt x="109080" y="600302"/>
                  <a:pt x="0" y="472000"/>
                  <a:pt x="0" y="318220"/>
                </a:cubicBezTo>
                <a:cubicBezTo>
                  <a:pt x="0" y="142472"/>
                  <a:pt x="142472" y="0"/>
                  <a:pt x="318220" y="0"/>
                </a:cubicBezTo>
                <a:close/>
              </a:path>
            </a:pathLst>
          </a:custGeom>
          <a:solidFill>
            <a:schemeClr val="bg1">
              <a:alpha val="8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endParaRPr lang="zh-CN" altLang="en-US" sz="100"/>
          </a:p>
        </p:txBody>
      </p:sp>
      <p:cxnSp>
        <p:nvCxnSpPr>
          <p:cNvPr id="7172" name="直接连接符 11"/>
          <p:cNvCxnSpPr>
            <a:cxnSpLocks noChangeShapeType="1"/>
          </p:cNvCxnSpPr>
          <p:nvPr/>
        </p:nvCxnSpPr>
        <p:spPr bwMode="auto">
          <a:xfrm flipH="1">
            <a:off x="614363" y="304193"/>
            <a:ext cx="253604" cy="296465"/>
          </a:xfrm>
          <a:prstGeom prst="line">
            <a:avLst/>
          </a:prstGeom>
          <a:noFill/>
          <a:ln w="6350" cmpd="sng">
            <a:solidFill>
              <a:schemeClr val="bg1">
                <a:alpha val="50000"/>
              </a:schemeClr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173" name="文本框 12"/>
          <p:cNvSpPr txBox="1">
            <a:spLocks noChangeArrowheads="1"/>
          </p:cNvSpPr>
          <p:nvPr/>
        </p:nvSpPr>
        <p:spPr bwMode="auto">
          <a:xfrm>
            <a:off x="298847" y="186320"/>
            <a:ext cx="442913" cy="3879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/>
            <a:lvl2pPr marL="742950" indent="-285750"/>
            <a:lvl3pPr/>
            <a:lvl4pPr/>
            <a:lvl5pPr/>
            <a:lvl6pPr/>
            <a:lvl7pPr/>
            <a:lvl8pPr/>
            <a:lvl9pPr/>
          </a:lstStyle>
          <a:p>
            <a:pPr algn="ctr" eaLnBrk="1" hangingPunct="1"/>
            <a:r>
              <a:rPr lang="en-US" sz="1800" b="1">
                <a:solidFill>
                  <a:srgbClr val="132F55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01</a:t>
            </a:r>
            <a:endParaRPr lang="zh-CN" altLang="en-US" sz="1800" b="1">
              <a:solidFill>
                <a:srgbClr val="132F55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cxnSp>
        <p:nvCxnSpPr>
          <p:cNvPr id="7174" name="直接连接符 14"/>
          <p:cNvCxnSpPr>
            <a:cxnSpLocks noChangeShapeType="1"/>
          </p:cNvCxnSpPr>
          <p:nvPr/>
        </p:nvCxnSpPr>
        <p:spPr bwMode="auto">
          <a:xfrm>
            <a:off x="298847" y="655427"/>
            <a:ext cx="8539163" cy="0"/>
          </a:xfrm>
          <a:prstGeom prst="line">
            <a:avLst/>
          </a:prstGeom>
          <a:noFill/>
          <a:ln w="6350" cmpd="sng">
            <a:solidFill>
              <a:schemeClr val="bg1">
                <a:alpha val="50000"/>
              </a:schemeClr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176" name="矩形 16"/>
          <p:cNvSpPr>
            <a:spLocks noChangeArrowheads="1"/>
          </p:cNvSpPr>
          <p:nvPr/>
        </p:nvSpPr>
        <p:spPr bwMode="auto">
          <a:xfrm>
            <a:off x="305991" y="1095958"/>
            <a:ext cx="8532019" cy="1947863"/>
          </a:xfrm>
          <a:prstGeom prst="rect">
            <a:avLst/>
          </a:prstGeom>
          <a:blipFill dpi="0" rotWithShape="1">
            <a:blip r:embed="rId3" cstate="email"/>
            <a:srcRect/>
            <a:stretch>
              <a:fillRect/>
            </a:stretch>
          </a:blipFill>
          <a:ln>
            <a:noFill/>
          </a:ln>
          <a:effectLst>
            <a:outerShdw dist="38100" dir="5400000" algn="ctr" rotWithShape="0">
              <a:srgbClr val="000000">
                <a:alpha val="18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 sz="100">
              <a:solidFill>
                <a:srgbClr val="FFFFFF"/>
              </a:solidFill>
            </a:endParaRPr>
          </a:p>
        </p:txBody>
      </p:sp>
      <p:grpSp>
        <p:nvGrpSpPr>
          <p:cNvPr id="7177" name="组合 37"/>
          <p:cNvGrpSpPr/>
          <p:nvPr/>
        </p:nvGrpSpPr>
        <p:grpSpPr bwMode="auto">
          <a:xfrm>
            <a:off x="5178029" y="1095958"/>
            <a:ext cx="3659981" cy="1947863"/>
            <a:chOff x="0" y="0"/>
            <a:chExt cx="4879242" cy="2596799"/>
          </a:xfrm>
        </p:grpSpPr>
        <p:grpSp>
          <p:nvGrpSpPr>
            <p:cNvPr id="7178" name="组合 21"/>
            <p:cNvGrpSpPr/>
            <p:nvPr/>
          </p:nvGrpSpPr>
          <p:grpSpPr bwMode="auto">
            <a:xfrm>
              <a:off x="0" y="0"/>
              <a:ext cx="4879242" cy="2596799"/>
              <a:chOff x="0" y="0"/>
              <a:chExt cx="4879242" cy="2596799"/>
            </a:xfrm>
          </p:grpSpPr>
          <p:sp>
            <p:nvSpPr>
              <p:cNvPr id="7179" name="矩形 19"/>
              <p:cNvSpPr>
                <a:spLocks noChangeArrowheads="1"/>
              </p:cNvSpPr>
              <p:nvPr/>
            </p:nvSpPr>
            <p:spPr bwMode="auto">
              <a:xfrm>
                <a:off x="577763" y="0"/>
                <a:ext cx="4301479" cy="2596799"/>
              </a:xfrm>
              <a:prstGeom prst="rect">
                <a:avLst/>
              </a:prstGeom>
              <a:solidFill>
                <a:srgbClr val="1E6991">
                  <a:alpha val="82999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 eaLnBrk="1" hangingPunct="1"/>
                <a:endParaRPr lang="zh-CN" altLang="en-US" sz="100">
                  <a:solidFill>
                    <a:srgbClr val="FFFFFF"/>
                  </a:solidFill>
                </a:endParaRPr>
              </a:p>
            </p:txBody>
          </p:sp>
          <p:sp>
            <p:nvSpPr>
              <p:cNvPr id="7180" name="等腰三角形 20"/>
              <p:cNvSpPr>
                <a:spLocks noChangeArrowheads="1"/>
              </p:cNvSpPr>
              <p:nvPr/>
            </p:nvSpPr>
            <p:spPr bwMode="auto">
              <a:xfrm rot="16200000">
                <a:off x="-46035" y="1009518"/>
                <a:ext cx="669834" cy="577763"/>
              </a:xfrm>
              <a:prstGeom prst="triangle">
                <a:avLst>
                  <a:gd name="adj" fmla="val 50000"/>
                </a:avLst>
              </a:prstGeom>
              <a:solidFill>
                <a:srgbClr val="1E6991">
                  <a:alpha val="82999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 eaLnBrk="1" hangingPunct="1"/>
                <a:endParaRPr lang="zh-CN" altLang="en-US" sz="100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7181" name="文本框 22"/>
            <p:cNvSpPr txBox="1">
              <a:spLocks noChangeArrowheads="1"/>
            </p:cNvSpPr>
            <p:nvPr/>
          </p:nvSpPr>
          <p:spPr bwMode="auto">
            <a:xfrm>
              <a:off x="791429" y="331628"/>
              <a:ext cx="3810000" cy="491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/>
              <a:lvl2pPr marL="742950" indent="-285750"/>
              <a:lvl3pPr/>
              <a:lvl4pPr/>
              <a:lvl5pPr/>
              <a:lvl6pPr/>
              <a:lvl7pPr/>
              <a:lvl8pPr/>
              <a:lvl9pPr/>
            </a:lstStyle>
            <a:p>
              <a:pPr eaLnBrk="1" hangingPunct="1"/>
              <a:r>
                <a:rPr lang="zh-CN" altLang="en-US" sz="18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为什么要做疆小游？</a:t>
              </a:r>
              <a:endParaRPr lang="en-US" altLang="zh-CN"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182" name="矩形 23"/>
            <p:cNvSpPr>
              <a:spLocks noChangeArrowheads="1"/>
            </p:cNvSpPr>
            <p:nvPr/>
          </p:nvSpPr>
          <p:spPr bwMode="auto">
            <a:xfrm>
              <a:off x="791429" y="990620"/>
              <a:ext cx="4008120" cy="14137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eaLnBrk="1" hangingPunct="1"/>
              <a:r>
                <a:rPr lang="en-US" sz="1050">
                  <a:solidFill>
                    <a:schemeClr val="bg1"/>
                  </a:solidFill>
                  <a:latin typeface="Arial" panose="020B0604020202020204" pitchFamily="34" charset="0"/>
                </a:rPr>
                <a:t>当前信息化高速发展，人们社交日趋紧密，各种乡土文化小程序层出不穷，而且人们越来越注重乡土文化的创意展现与认知。乡土文化是中华民族得以繁衍发展的精神寄托和智慧结晶，是区别于任何其它文明的唯一特征，是民族凝聚力和进取心的真正动因！</a:t>
              </a:r>
            </a:p>
          </p:txBody>
        </p:sp>
      </p:grpSp>
      <p:sp>
        <p:nvSpPr>
          <p:cNvPr id="7183" name="任意多边形 26"/>
          <p:cNvSpPr/>
          <p:nvPr/>
        </p:nvSpPr>
        <p:spPr bwMode="auto">
          <a:xfrm>
            <a:off x="306070" y="3354574"/>
            <a:ext cx="240506" cy="240506"/>
          </a:xfrm>
          <a:custGeom>
            <a:avLst/>
            <a:gdLst>
              <a:gd name="T0" fmla="*/ 154927 w 406684"/>
              <a:gd name="T1" fmla="*/ 127389 h 406684"/>
              <a:gd name="T2" fmla="*/ 154927 w 406684"/>
              <a:gd name="T3" fmla="*/ 289314 h 406684"/>
              <a:gd name="T4" fmla="*/ 294518 w 406684"/>
              <a:gd name="T5" fmla="*/ 208352 h 406684"/>
              <a:gd name="T6" fmla="*/ 154927 w 406684"/>
              <a:gd name="T7" fmla="*/ 127389 h 406684"/>
              <a:gd name="T8" fmla="*/ 203342 w 406684"/>
              <a:gd name="T9" fmla="*/ 0 h 406684"/>
              <a:gd name="T10" fmla="*/ 406684 w 406684"/>
              <a:gd name="T11" fmla="*/ 203342 h 406684"/>
              <a:gd name="T12" fmla="*/ 203342 w 406684"/>
              <a:gd name="T13" fmla="*/ 406684 h 406684"/>
              <a:gd name="T14" fmla="*/ 0 w 406684"/>
              <a:gd name="T15" fmla="*/ 203342 h 406684"/>
              <a:gd name="T16" fmla="*/ 203342 w 406684"/>
              <a:gd name="T17" fmla="*/ 0 h 4066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06684" h="406684">
                <a:moveTo>
                  <a:pt x="154927" y="127389"/>
                </a:moveTo>
                <a:lnTo>
                  <a:pt x="154927" y="289314"/>
                </a:lnTo>
                <a:lnTo>
                  <a:pt x="294518" y="208352"/>
                </a:lnTo>
                <a:lnTo>
                  <a:pt x="154927" y="127389"/>
                </a:lnTo>
                <a:close/>
                <a:moveTo>
                  <a:pt x="203342" y="0"/>
                </a:moveTo>
                <a:cubicBezTo>
                  <a:pt x="315645" y="0"/>
                  <a:pt x="406684" y="91039"/>
                  <a:pt x="406684" y="203342"/>
                </a:cubicBezTo>
                <a:cubicBezTo>
                  <a:pt x="406684" y="315645"/>
                  <a:pt x="315645" y="406684"/>
                  <a:pt x="203342" y="406684"/>
                </a:cubicBezTo>
                <a:cubicBezTo>
                  <a:pt x="91039" y="406684"/>
                  <a:pt x="0" y="315645"/>
                  <a:pt x="0" y="203342"/>
                </a:cubicBezTo>
                <a:cubicBezTo>
                  <a:pt x="0" y="91039"/>
                  <a:pt x="91039" y="0"/>
                  <a:pt x="203342" y="0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r>
              <a:rPr lang="zh-CN" altLang="en-US" sz="100"/>
              <a:t>中</a:t>
            </a:r>
          </a:p>
        </p:txBody>
      </p:sp>
      <p:sp>
        <p:nvSpPr>
          <p:cNvPr id="7185" name="矩形 29"/>
          <p:cNvSpPr>
            <a:spLocks noChangeArrowheads="1"/>
          </p:cNvSpPr>
          <p:nvPr/>
        </p:nvSpPr>
        <p:spPr bwMode="auto">
          <a:xfrm>
            <a:off x="614601" y="3354415"/>
            <a:ext cx="3458765" cy="106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en-US" sz="1050">
                <a:solidFill>
                  <a:schemeClr val="bg1"/>
                </a:solidFill>
                <a:latin typeface="Arial" panose="020B0604020202020204" pitchFamily="34" charset="0"/>
              </a:rPr>
              <a:t>乡土文化无论是物质的、非物质的都是不可替代的无价之宝！新疆的孩子渴望独立渴望踢足球，他们眼中的渴望远不比城市孩子的少。在这种展现乡土文化创意的主题上，微信小程序市场仍存在极大的市场潜力。在信息化的时代，纸质书籍的出现也一点点的减少，都是在移动手机端或者pc端进行阅读，使得学习更为便捷。</a:t>
            </a:r>
          </a:p>
        </p:txBody>
      </p:sp>
      <p:sp>
        <p:nvSpPr>
          <p:cNvPr id="7186" name="任意多边形 32"/>
          <p:cNvSpPr/>
          <p:nvPr/>
        </p:nvSpPr>
        <p:spPr bwMode="auto">
          <a:xfrm>
            <a:off x="5150644" y="3354574"/>
            <a:ext cx="240506" cy="240506"/>
          </a:xfrm>
          <a:custGeom>
            <a:avLst/>
            <a:gdLst>
              <a:gd name="T0" fmla="*/ 154927 w 406684"/>
              <a:gd name="T1" fmla="*/ 127389 h 406684"/>
              <a:gd name="T2" fmla="*/ 154927 w 406684"/>
              <a:gd name="T3" fmla="*/ 289314 h 406684"/>
              <a:gd name="T4" fmla="*/ 294518 w 406684"/>
              <a:gd name="T5" fmla="*/ 208352 h 406684"/>
              <a:gd name="T6" fmla="*/ 154927 w 406684"/>
              <a:gd name="T7" fmla="*/ 127389 h 406684"/>
              <a:gd name="T8" fmla="*/ 203342 w 406684"/>
              <a:gd name="T9" fmla="*/ 0 h 406684"/>
              <a:gd name="T10" fmla="*/ 406684 w 406684"/>
              <a:gd name="T11" fmla="*/ 203342 h 406684"/>
              <a:gd name="T12" fmla="*/ 203342 w 406684"/>
              <a:gd name="T13" fmla="*/ 406684 h 406684"/>
              <a:gd name="T14" fmla="*/ 0 w 406684"/>
              <a:gd name="T15" fmla="*/ 203342 h 406684"/>
              <a:gd name="T16" fmla="*/ 203342 w 406684"/>
              <a:gd name="T17" fmla="*/ 0 h 4066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06684" h="406684">
                <a:moveTo>
                  <a:pt x="154927" y="127389"/>
                </a:moveTo>
                <a:lnTo>
                  <a:pt x="154927" y="289314"/>
                </a:lnTo>
                <a:lnTo>
                  <a:pt x="294518" y="208352"/>
                </a:lnTo>
                <a:lnTo>
                  <a:pt x="154927" y="127389"/>
                </a:lnTo>
                <a:close/>
                <a:moveTo>
                  <a:pt x="203342" y="0"/>
                </a:moveTo>
                <a:cubicBezTo>
                  <a:pt x="315645" y="0"/>
                  <a:pt x="406684" y="91039"/>
                  <a:pt x="406684" y="203342"/>
                </a:cubicBezTo>
                <a:cubicBezTo>
                  <a:pt x="406684" y="315645"/>
                  <a:pt x="315645" y="406684"/>
                  <a:pt x="203342" y="406684"/>
                </a:cubicBezTo>
                <a:cubicBezTo>
                  <a:pt x="91039" y="406684"/>
                  <a:pt x="0" y="315645"/>
                  <a:pt x="0" y="203342"/>
                </a:cubicBezTo>
                <a:cubicBezTo>
                  <a:pt x="0" y="91039"/>
                  <a:pt x="91039" y="0"/>
                  <a:pt x="203342" y="0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endParaRPr lang="zh-CN" altLang="en-US" sz="100"/>
          </a:p>
        </p:txBody>
      </p:sp>
      <p:sp>
        <p:nvSpPr>
          <p:cNvPr id="7188" name="矩形 34"/>
          <p:cNvSpPr>
            <a:spLocks noChangeArrowheads="1"/>
          </p:cNvSpPr>
          <p:nvPr/>
        </p:nvSpPr>
        <p:spPr bwMode="auto">
          <a:xfrm>
            <a:off x="5440204" y="3354415"/>
            <a:ext cx="3458766" cy="106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en-US" sz="1050">
                <a:solidFill>
                  <a:schemeClr val="bg1"/>
                </a:solidFill>
                <a:latin typeface="Arial" panose="020B0604020202020204" pitchFamily="34" charset="0"/>
              </a:rPr>
              <a:t>为此我们的团队决定基于此而设计一款兼具交流性、学习性、讨论性的微信小程序“疆小游”。用户可通过登录疆小游进行对新疆乡土文化的学习研究，动态栏会时时更新一些有关新疆最新乡土文化的文章、图片和小视频供用户阅读观看和学习，还可以参与知识型答题来加强对新疆乡土文化的学习。</a:t>
            </a:r>
          </a:p>
        </p:txBody>
      </p:sp>
      <p:sp>
        <p:nvSpPr>
          <p:cNvPr id="2" name="文本框 22"/>
          <p:cNvSpPr txBox="1">
            <a:spLocks noChangeArrowheads="1"/>
          </p:cNvSpPr>
          <p:nvPr/>
        </p:nvSpPr>
        <p:spPr bwMode="auto">
          <a:xfrm>
            <a:off x="847725" y="234950"/>
            <a:ext cx="209042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/>
            <a:lvl2pPr marL="742950" indent="-285750"/>
            <a:lvl3pPr/>
            <a:lvl4pPr/>
            <a:lvl5pPr/>
            <a:lvl6pPr/>
            <a:lvl7pPr/>
            <a:lvl8pPr/>
            <a:lvl9pPr/>
          </a:lstStyle>
          <a:p>
            <a:pPr eaLnBrk="1" hangingPunct="1"/>
            <a:r>
              <a:rPr lang="zh-CN" altLang="en-US" sz="1800" b="1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Arial" panose="020B0604020202020204" pitchFamily="34" charset="0"/>
              </a:rPr>
              <a:t>项目背景</a:t>
            </a:r>
          </a:p>
        </p:txBody>
      </p:sp>
      <p:sp>
        <p:nvSpPr>
          <p:cNvPr id="3" name="文本框 22"/>
          <p:cNvSpPr txBox="1">
            <a:spLocks noChangeArrowheads="1"/>
          </p:cNvSpPr>
          <p:nvPr/>
        </p:nvSpPr>
        <p:spPr bwMode="auto">
          <a:xfrm>
            <a:off x="8267065" y="299720"/>
            <a:ext cx="72580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/>
            <a:lvl2pPr marL="742950" indent="-285750"/>
            <a:lvl3pPr/>
            <a:lvl4pPr/>
            <a:lvl5pPr/>
            <a:lvl6pPr/>
            <a:lvl7pPr/>
            <a:lvl8pPr/>
            <a:lvl9pPr/>
          </a:lstStyle>
          <a:p>
            <a:pPr eaLnBrk="1" hangingPunct="1"/>
            <a:endParaRPr lang="en-US" sz="1800" b="1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circle/>
      </p:transition>
    </mc:Choice>
    <mc:Fallback xmlns="">
      <p:transition spd="slow" advTm="0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71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7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7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1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1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7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1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1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7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6" grpId="0" bldLvl="0" animBg="1" autoUpdateAnimBg="0"/>
      <p:bldP spid="7183" grpId="0" bldLvl="0" animBg="1"/>
      <p:bldP spid="7185" grpId="0" autoUpdateAnimBg="0"/>
      <p:bldP spid="7186" grpId="0" bldLvl="0" animBg="1"/>
      <p:bldP spid="7188" grpId="0" autoUpdateAnimBg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74" name="直接连接符 14"/>
          <p:cNvCxnSpPr>
            <a:cxnSpLocks noChangeShapeType="1"/>
          </p:cNvCxnSpPr>
          <p:nvPr/>
        </p:nvCxnSpPr>
        <p:spPr bwMode="auto">
          <a:xfrm>
            <a:off x="298847" y="655427"/>
            <a:ext cx="8539163" cy="0"/>
          </a:xfrm>
          <a:prstGeom prst="line">
            <a:avLst/>
          </a:prstGeom>
          <a:noFill/>
          <a:ln w="6350" cmpd="sng">
            <a:solidFill>
              <a:schemeClr val="bg1">
                <a:alpha val="50000"/>
              </a:schemeClr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171" name="任意多边形 9"/>
          <p:cNvSpPr/>
          <p:nvPr/>
        </p:nvSpPr>
        <p:spPr bwMode="auto">
          <a:xfrm>
            <a:off x="305991" y="123218"/>
            <a:ext cx="464344" cy="472678"/>
          </a:xfrm>
          <a:custGeom>
            <a:avLst/>
            <a:gdLst>
              <a:gd name="T0" fmla="*/ 318220 w 619265"/>
              <a:gd name="T1" fmla="*/ 0 h 630260"/>
              <a:gd name="T2" fmla="*/ 611433 w 619265"/>
              <a:gd name="T3" fmla="*/ 194354 h 630260"/>
              <a:gd name="T4" fmla="*/ 619265 w 619265"/>
              <a:gd name="T5" fmla="*/ 219585 h 630260"/>
              <a:gd name="T6" fmla="*/ 256918 w 619265"/>
              <a:gd name="T7" fmla="*/ 630260 h 630260"/>
              <a:gd name="T8" fmla="*/ 254088 w 619265"/>
              <a:gd name="T9" fmla="*/ 629975 h 630260"/>
              <a:gd name="T10" fmla="*/ 0 w 619265"/>
              <a:gd name="T11" fmla="*/ 318220 h 630260"/>
              <a:gd name="T12" fmla="*/ 318220 w 619265"/>
              <a:gd name="T13" fmla="*/ 0 h 6302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19265" h="630260">
                <a:moveTo>
                  <a:pt x="318220" y="0"/>
                </a:moveTo>
                <a:cubicBezTo>
                  <a:pt x="450031" y="0"/>
                  <a:pt x="563124" y="80141"/>
                  <a:pt x="611433" y="194354"/>
                </a:cubicBezTo>
                <a:lnTo>
                  <a:pt x="619265" y="219585"/>
                </a:lnTo>
                <a:lnTo>
                  <a:pt x="256918" y="630260"/>
                </a:lnTo>
                <a:lnTo>
                  <a:pt x="254088" y="629975"/>
                </a:lnTo>
                <a:cubicBezTo>
                  <a:pt x="109080" y="600302"/>
                  <a:pt x="0" y="472000"/>
                  <a:pt x="0" y="318220"/>
                </a:cubicBezTo>
                <a:cubicBezTo>
                  <a:pt x="0" y="142472"/>
                  <a:pt x="142472" y="0"/>
                  <a:pt x="318220" y="0"/>
                </a:cubicBezTo>
                <a:close/>
              </a:path>
            </a:pathLst>
          </a:custGeom>
          <a:solidFill>
            <a:schemeClr val="bg1">
              <a:alpha val="8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endParaRPr lang="zh-CN" altLang="en-US" sz="100"/>
          </a:p>
        </p:txBody>
      </p:sp>
      <p:cxnSp>
        <p:nvCxnSpPr>
          <p:cNvPr id="3" name="直接连接符 11"/>
          <p:cNvCxnSpPr>
            <a:cxnSpLocks noChangeShapeType="1"/>
          </p:cNvCxnSpPr>
          <p:nvPr/>
        </p:nvCxnSpPr>
        <p:spPr bwMode="auto">
          <a:xfrm flipH="1">
            <a:off x="614363" y="304193"/>
            <a:ext cx="253604" cy="296465"/>
          </a:xfrm>
          <a:prstGeom prst="line">
            <a:avLst/>
          </a:prstGeom>
          <a:noFill/>
          <a:ln w="6350" cmpd="sng">
            <a:solidFill>
              <a:schemeClr val="bg1">
                <a:alpha val="50000"/>
              </a:schemeClr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" name="文本框 22"/>
          <p:cNvSpPr txBox="1">
            <a:spLocks noChangeArrowheads="1"/>
          </p:cNvSpPr>
          <p:nvPr/>
        </p:nvSpPr>
        <p:spPr bwMode="auto">
          <a:xfrm>
            <a:off x="847725" y="234950"/>
            <a:ext cx="209042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/>
            <a:lvl2pPr marL="742950" indent="-285750"/>
            <a:lvl3pPr/>
            <a:lvl4pPr/>
            <a:lvl5pPr/>
            <a:lvl6pPr/>
            <a:lvl7pPr/>
            <a:lvl8pPr/>
            <a:lvl9pPr/>
          </a:lstStyle>
          <a:p>
            <a:pPr eaLnBrk="1" hangingPunct="1"/>
            <a:r>
              <a:rPr lang="zh-CN" altLang="en-US" sz="1800" b="1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Arial" panose="020B0604020202020204" pitchFamily="34" charset="0"/>
              </a:rPr>
              <a:t>用户画像</a:t>
            </a:r>
          </a:p>
        </p:txBody>
      </p:sp>
      <p:sp>
        <p:nvSpPr>
          <p:cNvPr id="5" name="文本框 12"/>
          <p:cNvSpPr txBox="1">
            <a:spLocks noChangeArrowheads="1"/>
          </p:cNvSpPr>
          <p:nvPr/>
        </p:nvSpPr>
        <p:spPr bwMode="auto">
          <a:xfrm>
            <a:off x="298847" y="186320"/>
            <a:ext cx="44291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/>
            <a:lvl2pPr marL="742950" indent="-285750"/>
            <a:lvl3pPr/>
            <a:lvl4pPr/>
            <a:lvl5pPr/>
            <a:lvl6pPr/>
            <a:lvl7pPr/>
            <a:lvl8pPr/>
            <a:lvl9pPr/>
          </a:lstStyle>
          <a:p>
            <a:pPr algn="ctr" eaLnBrk="1" hangingPunct="1"/>
            <a:r>
              <a:rPr lang="en-US" sz="1800" b="1">
                <a:solidFill>
                  <a:srgbClr val="132F55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02</a:t>
            </a:r>
            <a:endParaRPr lang="zh-CN" altLang="en-US" sz="1800" b="1">
              <a:solidFill>
                <a:srgbClr val="132F55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343025" y="699431"/>
            <a:ext cx="5669280" cy="36830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zh-CN" altLang="en-US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根据数据调查，目标人群应从青少年到中老年人都适用</a:t>
            </a:r>
            <a:endParaRPr lang="en-US" altLang="zh-CN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846455" y="1716405"/>
            <a:ext cx="1862455" cy="3278505"/>
            <a:chOff x="846455" y="1716405"/>
            <a:chExt cx="1862455" cy="3278505"/>
          </a:xfrm>
        </p:grpSpPr>
        <p:sp>
          <p:nvSpPr>
            <p:cNvPr id="7" name="圆角矩形 6"/>
            <p:cNvSpPr/>
            <p:nvPr/>
          </p:nvSpPr>
          <p:spPr>
            <a:xfrm>
              <a:off x="846455" y="1716405"/>
              <a:ext cx="1862455" cy="3278505"/>
            </a:xfrm>
            <a:prstGeom prst="round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1405255" y="3543935"/>
              <a:ext cx="744855" cy="27559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</a:bodyPr>
            <a:lstStyle/>
            <a:p>
              <a:pPr algn="ctr"/>
              <a:r>
                <a:rPr lang="zh-CN" altLang="en-US" sz="1200"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痛点</a:t>
              </a: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1001395" y="3819525"/>
              <a:ext cx="1553210" cy="5530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0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想要了解新疆，但是有自己的学业，苦于没有时间</a:t>
              </a: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1515110" y="4299585"/>
              <a:ext cx="525145" cy="2755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buClrTx/>
                <a:buSzTx/>
              </a:pPr>
              <a:r>
                <a:rPr lang="zh-CN" altLang="en-US" sz="1200"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需求</a:t>
              </a: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1051560" y="4575175"/>
              <a:ext cx="1452880" cy="245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00"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希望了解新疆的文化</a:t>
              </a:r>
            </a:p>
          </p:txBody>
        </p:sp>
        <p:pic>
          <p:nvPicPr>
            <p:cNvPr id="25" name="图片 24" descr="马嘉祺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H="1">
              <a:off x="1343025" y="1824990"/>
              <a:ext cx="870585" cy="833755"/>
            </a:xfrm>
            <a:prstGeom prst="rect">
              <a:avLst/>
            </a:prstGeom>
          </p:spPr>
        </p:pic>
        <p:sp>
          <p:nvSpPr>
            <p:cNvPr id="28" name="文本框 27"/>
            <p:cNvSpPr txBox="1"/>
            <p:nvPr/>
          </p:nvSpPr>
          <p:spPr>
            <a:xfrm>
              <a:off x="1405890" y="2658745"/>
              <a:ext cx="744855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/>
                <a:t>Bob</a:t>
              </a: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1110615" y="2964180"/>
              <a:ext cx="1335405" cy="5067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900">
                  <a:solidFill>
                    <a:schemeClr val="accent6"/>
                  </a:solidFill>
                </a:rPr>
                <a:t>Bob河南人，</a:t>
              </a:r>
              <a:r>
                <a:rPr lang="zh-CN" altLang="en-US" sz="900">
                  <a:solidFill>
                    <a:schemeClr val="accent6"/>
                  </a:solidFill>
                </a:rPr>
                <a:t>今年</a:t>
              </a:r>
              <a:r>
                <a:rPr lang="en-US" altLang="zh-CN" sz="900">
                  <a:solidFill>
                    <a:schemeClr val="accent6"/>
                  </a:solidFill>
                </a:rPr>
                <a:t>18</a:t>
              </a:r>
              <a:r>
                <a:rPr lang="zh-CN" altLang="en-US" sz="900">
                  <a:solidFill>
                    <a:schemeClr val="accent6"/>
                  </a:solidFill>
                </a:rPr>
                <a:t>岁</a:t>
              </a:r>
              <a:r>
                <a:rPr lang="en-US" altLang="zh-CN" sz="900">
                  <a:solidFill>
                    <a:schemeClr val="accent6"/>
                  </a:solidFill>
                </a:rPr>
                <a:t>刚入高三，由于学业，无法了解新疆文化</a:t>
              </a: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3313430" y="1715770"/>
            <a:ext cx="1924685" cy="3279140"/>
            <a:chOff x="3313430" y="1715770"/>
            <a:chExt cx="1924685" cy="3279140"/>
          </a:xfrm>
        </p:grpSpPr>
        <p:sp>
          <p:nvSpPr>
            <p:cNvPr id="9" name="圆角矩形 8"/>
            <p:cNvSpPr/>
            <p:nvPr/>
          </p:nvSpPr>
          <p:spPr>
            <a:xfrm>
              <a:off x="3313430" y="1715770"/>
              <a:ext cx="1862455" cy="3279140"/>
            </a:xfrm>
            <a:prstGeom prst="round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3872230" y="3470910"/>
              <a:ext cx="744855" cy="2755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200"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痛点</a:t>
              </a: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3982085" y="4222750"/>
              <a:ext cx="525145" cy="2755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buClrTx/>
                <a:buSzTx/>
              </a:pPr>
              <a:r>
                <a:rPr lang="zh-CN" altLang="en-US" sz="1200"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需求</a:t>
              </a: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3413760" y="3746500"/>
              <a:ext cx="1762125" cy="5530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00" dirty="0"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想要去旅游，去体验新疆的风土人情，但是因为自己的事业。</a:t>
              </a: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3413125" y="4498340"/>
              <a:ext cx="1824990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00"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希望去新疆旅游，了解新疆风土人情</a:t>
              </a:r>
            </a:p>
          </p:txBody>
        </p:sp>
        <p:pic>
          <p:nvPicPr>
            <p:cNvPr id="26" name="图片 25" descr="timg (1)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06825" y="1822450"/>
              <a:ext cx="874395" cy="836295"/>
            </a:xfrm>
            <a:prstGeom prst="rect">
              <a:avLst/>
            </a:prstGeom>
          </p:spPr>
        </p:pic>
        <p:sp>
          <p:nvSpPr>
            <p:cNvPr id="30" name="文本框 29"/>
            <p:cNvSpPr txBox="1"/>
            <p:nvPr/>
          </p:nvSpPr>
          <p:spPr>
            <a:xfrm>
              <a:off x="3872230" y="2654300"/>
              <a:ext cx="744855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/>
                <a:t>Amy</a:t>
              </a:r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3583305" y="2964180"/>
              <a:ext cx="1423670" cy="645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900" dirty="0">
                  <a:solidFill>
                    <a:schemeClr val="accent6"/>
                  </a:solidFill>
                </a:rPr>
                <a:t>Amy</a:t>
              </a:r>
              <a:r>
                <a:rPr lang="zh-CN" altLang="en-US" sz="900" dirty="0">
                  <a:solidFill>
                    <a:schemeClr val="accent6"/>
                  </a:solidFill>
                </a:rPr>
                <a:t>重庆人，今年</a:t>
              </a:r>
              <a:r>
                <a:rPr lang="en-US" altLang="zh-CN" sz="900" dirty="0">
                  <a:solidFill>
                    <a:schemeClr val="accent6"/>
                  </a:solidFill>
                </a:rPr>
                <a:t>26</a:t>
              </a:r>
              <a:r>
                <a:rPr lang="zh-CN" altLang="en-US" sz="900" dirty="0">
                  <a:solidFill>
                    <a:schemeClr val="accent6"/>
                  </a:solidFill>
                </a:rPr>
                <a:t>岁，企业白领，由于工作繁忙，没时间领略新疆的风土人情</a:t>
              </a: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5876290" y="1715770"/>
            <a:ext cx="1917700" cy="3279140"/>
            <a:chOff x="5876290" y="1715770"/>
            <a:chExt cx="1917700" cy="3279140"/>
          </a:xfrm>
        </p:grpSpPr>
        <p:sp>
          <p:nvSpPr>
            <p:cNvPr id="8" name="圆角矩形 7"/>
            <p:cNvSpPr/>
            <p:nvPr/>
          </p:nvSpPr>
          <p:spPr>
            <a:xfrm>
              <a:off x="5876290" y="1715770"/>
              <a:ext cx="1862455" cy="3279140"/>
            </a:xfrm>
            <a:prstGeom prst="round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6467475" y="3470910"/>
              <a:ext cx="744855" cy="2755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200"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+mn-ea"/>
                </a:rPr>
                <a:t>痛点</a:t>
              </a:r>
              <a:endParaRPr lang="zh-CN" altLang="en-US" sz="1200"/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6577330" y="4222750"/>
              <a:ext cx="525145" cy="2755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buClrTx/>
                <a:buSzTx/>
              </a:pPr>
              <a:r>
                <a:rPr lang="zh-CN" altLang="en-US" sz="1200"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需求</a:t>
              </a: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5956300" y="3746500"/>
              <a:ext cx="1837690" cy="5530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00"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想要了解新疆其他的地方，去体验不一样的生活，但是因为在家带孩子</a:t>
              </a: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5969000" y="4498340"/>
              <a:ext cx="1824990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00"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希望去新疆别的地方看看，体验不一样的生活</a:t>
              </a:r>
            </a:p>
          </p:txBody>
        </p:sp>
        <p:pic>
          <p:nvPicPr>
            <p:cNvPr id="27" name="图片 26" descr="timg (2)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92545" y="1822450"/>
              <a:ext cx="894715" cy="834390"/>
            </a:xfrm>
            <a:prstGeom prst="rect">
              <a:avLst/>
            </a:prstGeom>
          </p:spPr>
        </p:pic>
        <p:sp>
          <p:nvSpPr>
            <p:cNvPr id="29" name="文本框 28"/>
            <p:cNvSpPr txBox="1"/>
            <p:nvPr/>
          </p:nvSpPr>
          <p:spPr>
            <a:xfrm>
              <a:off x="6467475" y="2658745"/>
              <a:ext cx="744855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/>
                <a:t>Mike</a:t>
              </a:r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6040120" y="2964180"/>
              <a:ext cx="1599565" cy="645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900">
                  <a:solidFill>
                    <a:schemeClr val="accent6"/>
                  </a:solidFill>
                </a:rPr>
                <a:t>Mike</a:t>
              </a:r>
              <a:r>
                <a:rPr lang="zh-CN" altLang="en-US" sz="900">
                  <a:solidFill>
                    <a:schemeClr val="accent6"/>
                  </a:solidFill>
                </a:rPr>
                <a:t>上海人，今年</a:t>
              </a:r>
              <a:r>
                <a:rPr lang="en-US" altLang="zh-CN" sz="900">
                  <a:solidFill>
                    <a:schemeClr val="accent6"/>
                  </a:solidFill>
                </a:rPr>
                <a:t>60</a:t>
              </a:r>
              <a:r>
                <a:rPr lang="zh-CN" altLang="en-US" sz="900">
                  <a:solidFill>
                    <a:schemeClr val="accent6"/>
                  </a:solidFill>
                </a:rPr>
                <a:t>岁，退休老人，因孙子年幼，需要照顾陪伴，无法去体验新疆生活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circle/>
      </p:transition>
    </mc:Choice>
    <mc:Fallback xmlns="">
      <p:transition spd="slow" advTm="0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74" name="直接连接符 14"/>
          <p:cNvCxnSpPr>
            <a:cxnSpLocks noChangeShapeType="1"/>
          </p:cNvCxnSpPr>
          <p:nvPr/>
        </p:nvCxnSpPr>
        <p:spPr bwMode="auto">
          <a:xfrm>
            <a:off x="298847" y="655427"/>
            <a:ext cx="8539163" cy="0"/>
          </a:xfrm>
          <a:prstGeom prst="line">
            <a:avLst/>
          </a:prstGeom>
          <a:noFill/>
          <a:ln w="6350" cmpd="sng">
            <a:solidFill>
              <a:schemeClr val="bg1">
                <a:alpha val="50000"/>
              </a:schemeClr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171" name="任意多边形 9"/>
          <p:cNvSpPr/>
          <p:nvPr/>
        </p:nvSpPr>
        <p:spPr bwMode="auto">
          <a:xfrm>
            <a:off x="305991" y="123218"/>
            <a:ext cx="464344" cy="472678"/>
          </a:xfrm>
          <a:custGeom>
            <a:avLst/>
            <a:gdLst>
              <a:gd name="T0" fmla="*/ 318220 w 619265"/>
              <a:gd name="T1" fmla="*/ 0 h 630260"/>
              <a:gd name="T2" fmla="*/ 611433 w 619265"/>
              <a:gd name="T3" fmla="*/ 194354 h 630260"/>
              <a:gd name="T4" fmla="*/ 619265 w 619265"/>
              <a:gd name="T5" fmla="*/ 219585 h 630260"/>
              <a:gd name="T6" fmla="*/ 256918 w 619265"/>
              <a:gd name="T7" fmla="*/ 630260 h 630260"/>
              <a:gd name="T8" fmla="*/ 254088 w 619265"/>
              <a:gd name="T9" fmla="*/ 629975 h 630260"/>
              <a:gd name="T10" fmla="*/ 0 w 619265"/>
              <a:gd name="T11" fmla="*/ 318220 h 630260"/>
              <a:gd name="T12" fmla="*/ 318220 w 619265"/>
              <a:gd name="T13" fmla="*/ 0 h 6302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19265" h="630260">
                <a:moveTo>
                  <a:pt x="318220" y="0"/>
                </a:moveTo>
                <a:cubicBezTo>
                  <a:pt x="450031" y="0"/>
                  <a:pt x="563124" y="80141"/>
                  <a:pt x="611433" y="194354"/>
                </a:cubicBezTo>
                <a:lnTo>
                  <a:pt x="619265" y="219585"/>
                </a:lnTo>
                <a:lnTo>
                  <a:pt x="256918" y="630260"/>
                </a:lnTo>
                <a:lnTo>
                  <a:pt x="254088" y="629975"/>
                </a:lnTo>
                <a:cubicBezTo>
                  <a:pt x="109080" y="600302"/>
                  <a:pt x="0" y="472000"/>
                  <a:pt x="0" y="318220"/>
                </a:cubicBezTo>
                <a:cubicBezTo>
                  <a:pt x="0" y="142472"/>
                  <a:pt x="142472" y="0"/>
                  <a:pt x="318220" y="0"/>
                </a:cubicBezTo>
                <a:close/>
              </a:path>
            </a:pathLst>
          </a:custGeom>
          <a:solidFill>
            <a:schemeClr val="bg1">
              <a:alpha val="8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endParaRPr lang="zh-CN" altLang="en-US" sz="100"/>
          </a:p>
        </p:txBody>
      </p:sp>
      <p:sp>
        <p:nvSpPr>
          <p:cNvPr id="4" name="文本框 22"/>
          <p:cNvSpPr txBox="1">
            <a:spLocks noChangeArrowheads="1"/>
          </p:cNvSpPr>
          <p:nvPr/>
        </p:nvSpPr>
        <p:spPr bwMode="auto">
          <a:xfrm>
            <a:off x="847725" y="234950"/>
            <a:ext cx="209042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/>
            <a:lvl2pPr marL="742950" indent="-285750"/>
            <a:lvl3pPr/>
            <a:lvl4pPr/>
            <a:lvl5pPr/>
            <a:lvl6pPr/>
            <a:lvl7pPr/>
            <a:lvl8pPr/>
            <a:lvl9pPr/>
          </a:lstStyle>
          <a:p>
            <a:pPr eaLnBrk="1" hangingPunct="1"/>
            <a:r>
              <a:rPr lang="zh-CN" altLang="en-US" sz="1800" b="1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Arial" panose="020B0604020202020204" pitchFamily="34" charset="0"/>
              </a:rPr>
              <a:t>功能框架</a:t>
            </a:r>
          </a:p>
        </p:txBody>
      </p:sp>
      <p:sp>
        <p:nvSpPr>
          <p:cNvPr id="5" name="文本框 12"/>
          <p:cNvSpPr txBox="1">
            <a:spLocks noChangeArrowheads="1"/>
          </p:cNvSpPr>
          <p:nvPr/>
        </p:nvSpPr>
        <p:spPr bwMode="auto">
          <a:xfrm>
            <a:off x="298847" y="186320"/>
            <a:ext cx="44291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/>
            <a:lvl2pPr marL="742950" indent="-285750"/>
            <a:lvl3pPr/>
            <a:lvl4pPr/>
            <a:lvl5pPr/>
            <a:lvl6pPr/>
            <a:lvl7pPr/>
            <a:lvl8pPr/>
            <a:lvl9pPr/>
          </a:lstStyle>
          <a:p>
            <a:pPr algn="ctr" eaLnBrk="1" hangingPunct="1"/>
            <a:r>
              <a:rPr lang="en-US" sz="1800" b="1">
                <a:solidFill>
                  <a:srgbClr val="132F55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03</a:t>
            </a:r>
            <a:endParaRPr lang="zh-CN" altLang="en-US" sz="1800" b="1">
              <a:solidFill>
                <a:srgbClr val="132F55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cxnSp>
        <p:nvCxnSpPr>
          <p:cNvPr id="2" name="直接连接符 11"/>
          <p:cNvCxnSpPr>
            <a:cxnSpLocks noChangeShapeType="1"/>
          </p:cNvCxnSpPr>
          <p:nvPr/>
        </p:nvCxnSpPr>
        <p:spPr bwMode="auto">
          <a:xfrm flipH="1">
            <a:off x="614363" y="304193"/>
            <a:ext cx="253604" cy="296465"/>
          </a:xfrm>
          <a:prstGeom prst="line">
            <a:avLst/>
          </a:prstGeom>
          <a:noFill/>
          <a:ln w="6350" cmpd="sng">
            <a:solidFill>
              <a:schemeClr val="bg1">
                <a:alpha val="50000"/>
              </a:schemeClr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7" name="图片 6" descr="小程序 (1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2825" y="304165"/>
            <a:ext cx="4824095" cy="4707255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240665" y="1314450"/>
            <a:ext cx="2154555" cy="967105"/>
            <a:chOff x="240665" y="1314450"/>
            <a:chExt cx="2154555" cy="967105"/>
          </a:xfrm>
        </p:grpSpPr>
        <p:sp>
          <p:nvSpPr>
            <p:cNvPr id="8" name="文本框 7"/>
            <p:cNvSpPr txBox="1"/>
            <p:nvPr/>
          </p:nvSpPr>
          <p:spPr>
            <a:xfrm>
              <a:off x="501015" y="1314450"/>
              <a:ext cx="1764665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产品结构</a:t>
              </a: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240665" y="1913255"/>
              <a:ext cx="2154555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Product framework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circle/>
      </p:transition>
    </mc:Choice>
    <mc:Fallback xmlns="">
      <p:transition spd="slow" advTm="0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任意多边形 9"/>
          <p:cNvSpPr/>
          <p:nvPr/>
        </p:nvSpPr>
        <p:spPr bwMode="auto">
          <a:xfrm>
            <a:off x="305991" y="123218"/>
            <a:ext cx="464344" cy="472678"/>
          </a:xfrm>
          <a:custGeom>
            <a:avLst/>
            <a:gdLst>
              <a:gd name="T0" fmla="*/ 318220 w 619265"/>
              <a:gd name="T1" fmla="*/ 0 h 630260"/>
              <a:gd name="T2" fmla="*/ 611433 w 619265"/>
              <a:gd name="T3" fmla="*/ 194354 h 630260"/>
              <a:gd name="T4" fmla="*/ 619265 w 619265"/>
              <a:gd name="T5" fmla="*/ 219585 h 630260"/>
              <a:gd name="T6" fmla="*/ 256918 w 619265"/>
              <a:gd name="T7" fmla="*/ 630260 h 630260"/>
              <a:gd name="T8" fmla="*/ 254088 w 619265"/>
              <a:gd name="T9" fmla="*/ 629975 h 630260"/>
              <a:gd name="T10" fmla="*/ 0 w 619265"/>
              <a:gd name="T11" fmla="*/ 318220 h 630260"/>
              <a:gd name="T12" fmla="*/ 318220 w 619265"/>
              <a:gd name="T13" fmla="*/ 0 h 6302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19265" h="630260">
                <a:moveTo>
                  <a:pt x="318220" y="0"/>
                </a:moveTo>
                <a:cubicBezTo>
                  <a:pt x="450031" y="0"/>
                  <a:pt x="563124" y="80141"/>
                  <a:pt x="611433" y="194354"/>
                </a:cubicBezTo>
                <a:lnTo>
                  <a:pt x="619265" y="219585"/>
                </a:lnTo>
                <a:lnTo>
                  <a:pt x="256918" y="630260"/>
                </a:lnTo>
                <a:lnTo>
                  <a:pt x="254088" y="629975"/>
                </a:lnTo>
                <a:cubicBezTo>
                  <a:pt x="109080" y="600302"/>
                  <a:pt x="0" y="472000"/>
                  <a:pt x="0" y="318220"/>
                </a:cubicBezTo>
                <a:cubicBezTo>
                  <a:pt x="0" y="142472"/>
                  <a:pt x="142472" y="0"/>
                  <a:pt x="318220" y="0"/>
                </a:cubicBezTo>
                <a:close/>
              </a:path>
            </a:pathLst>
          </a:custGeom>
          <a:solidFill>
            <a:schemeClr val="bg1">
              <a:alpha val="8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endParaRPr lang="zh-CN" altLang="en-US" sz="100"/>
          </a:p>
        </p:txBody>
      </p:sp>
      <p:cxnSp>
        <p:nvCxnSpPr>
          <p:cNvPr id="12292" name="直接连接符 11"/>
          <p:cNvCxnSpPr>
            <a:cxnSpLocks noChangeShapeType="1"/>
          </p:cNvCxnSpPr>
          <p:nvPr/>
        </p:nvCxnSpPr>
        <p:spPr bwMode="auto">
          <a:xfrm flipH="1">
            <a:off x="614363" y="304193"/>
            <a:ext cx="253604" cy="296465"/>
          </a:xfrm>
          <a:prstGeom prst="line">
            <a:avLst/>
          </a:prstGeom>
          <a:noFill/>
          <a:ln w="6350" cmpd="sng">
            <a:solidFill>
              <a:schemeClr val="bg1">
                <a:alpha val="50000"/>
              </a:schemeClr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293" name="文本框 12"/>
          <p:cNvSpPr txBox="1">
            <a:spLocks noChangeArrowheads="1"/>
          </p:cNvSpPr>
          <p:nvPr/>
        </p:nvSpPr>
        <p:spPr bwMode="auto">
          <a:xfrm>
            <a:off x="276225" y="186320"/>
            <a:ext cx="44172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/>
            <a:lvl2pPr marL="742950" indent="-285750"/>
            <a:lvl3pPr/>
            <a:lvl4pPr/>
            <a:lvl5pPr/>
            <a:lvl6pPr/>
            <a:lvl7pPr/>
            <a:lvl8pPr/>
            <a:lvl9pPr/>
          </a:lstStyle>
          <a:p>
            <a:pPr algn="ctr" eaLnBrk="1" hangingPunct="1"/>
            <a:r>
              <a:rPr lang="en-US" sz="1800" b="1">
                <a:solidFill>
                  <a:srgbClr val="132F55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04</a:t>
            </a:r>
            <a:endParaRPr lang="zh-CN" altLang="en-US" sz="1800" b="1">
              <a:solidFill>
                <a:srgbClr val="132F55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cxnSp>
        <p:nvCxnSpPr>
          <p:cNvPr id="12294" name="直接连接符 14"/>
          <p:cNvCxnSpPr>
            <a:cxnSpLocks noChangeShapeType="1"/>
          </p:cNvCxnSpPr>
          <p:nvPr/>
        </p:nvCxnSpPr>
        <p:spPr bwMode="auto">
          <a:xfrm>
            <a:off x="298847" y="655427"/>
            <a:ext cx="8539163" cy="0"/>
          </a:xfrm>
          <a:prstGeom prst="line">
            <a:avLst/>
          </a:prstGeom>
          <a:noFill/>
          <a:ln w="6350" cmpd="sng">
            <a:solidFill>
              <a:schemeClr val="bg1">
                <a:alpha val="50000"/>
              </a:schemeClr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12296" name="组合 7"/>
          <p:cNvGrpSpPr/>
          <p:nvPr/>
        </p:nvGrpSpPr>
        <p:grpSpPr bwMode="auto">
          <a:xfrm>
            <a:off x="221456" y="1259074"/>
            <a:ext cx="4718447" cy="2826250"/>
            <a:chOff x="0" y="0"/>
            <a:chExt cx="6292255" cy="3768900"/>
          </a:xfrm>
        </p:grpSpPr>
        <p:cxnSp>
          <p:nvCxnSpPr>
            <p:cNvPr id="12297" name="直接连接符 8"/>
            <p:cNvCxnSpPr>
              <a:cxnSpLocks noChangeShapeType="1"/>
            </p:cNvCxnSpPr>
            <p:nvPr/>
          </p:nvCxnSpPr>
          <p:spPr bwMode="auto">
            <a:xfrm>
              <a:off x="639864" y="3327900"/>
              <a:ext cx="5652391" cy="0"/>
            </a:xfrm>
            <a:prstGeom prst="line">
              <a:avLst/>
            </a:prstGeom>
            <a:noFill/>
            <a:ln w="12700" cmpd="sng">
              <a:solidFill>
                <a:schemeClr val="bg1"/>
              </a:solidFill>
              <a:prstDash val="dash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298" name="直接连接符 10"/>
            <p:cNvCxnSpPr>
              <a:cxnSpLocks noChangeShapeType="1"/>
            </p:cNvCxnSpPr>
            <p:nvPr/>
          </p:nvCxnSpPr>
          <p:spPr bwMode="auto">
            <a:xfrm>
              <a:off x="639864" y="2689629"/>
              <a:ext cx="5652391" cy="0"/>
            </a:xfrm>
            <a:prstGeom prst="line">
              <a:avLst/>
            </a:prstGeom>
            <a:noFill/>
            <a:ln w="12700" cmpd="sng">
              <a:solidFill>
                <a:schemeClr val="bg1"/>
              </a:solidFill>
              <a:prstDash val="dash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299" name="直接连接符 13"/>
            <p:cNvCxnSpPr>
              <a:cxnSpLocks noChangeShapeType="1"/>
            </p:cNvCxnSpPr>
            <p:nvPr/>
          </p:nvCxnSpPr>
          <p:spPr bwMode="auto">
            <a:xfrm>
              <a:off x="639864" y="2049770"/>
              <a:ext cx="5652391" cy="0"/>
            </a:xfrm>
            <a:prstGeom prst="line">
              <a:avLst/>
            </a:prstGeom>
            <a:noFill/>
            <a:ln w="12700" cmpd="sng">
              <a:solidFill>
                <a:schemeClr val="bg1"/>
              </a:solidFill>
              <a:prstDash val="dash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300" name="直接连接符 16"/>
            <p:cNvCxnSpPr>
              <a:cxnSpLocks noChangeShapeType="1"/>
            </p:cNvCxnSpPr>
            <p:nvPr/>
          </p:nvCxnSpPr>
          <p:spPr bwMode="auto">
            <a:xfrm>
              <a:off x="639864" y="773228"/>
              <a:ext cx="5652391" cy="0"/>
            </a:xfrm>
            <a:prstGeom prst="line">
              <a:avLst/>
            </a:prstGeom>
            <a:noFill/>
            <a:ln w="12700" cmpd="sng">
              <a:solidFill>
                <a:schemeClr val="bg1"/>
              </a:solidFill>
              <a:prstDash val="dash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301" name="直接连接符 17"/>
            <p:cNvCxnSpPr>
              <a:cxnSpLocks noChangeShapeType="1"/>
            </p:cNvCxnSpPr>
            <p:nvPr/>
          </p:nvCxnSpPr>
          <p:spPr bwMode="auto">
            <a:xfrm>
              <a:off x="639864" y="134957"/>
              <a:ext cx="5652391" cy="0"/>
            </a:xfrm>
            <a:prstGeom prst="line">
              <a:avLst/>
            </a:prstGeom>
            <a:noFill/>
            <a:ln w="12700" cmpd="sng">
              <a:solidFill>
                <a:schemeClr val="bg1"/>
              </a:solidFill>
              <a:prstDash val="dash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302" name="直接连接符 18"/>
            <p:cNvCxnSpPr>
              <a:cxnSpLocks noChangeShapeType="1"/>
            </p:cNvCxnSpPr>
            <p:nvPr/>
          </p:nvCxnSpPr>
          <p:spPr bwMode="auto">
            <a:xfrm>
              <a:off x="639864" y="1411499"/>
              <a:ext cx="5652391" cy="0"/>
            </a:xfrm>
            <a:prstGeom prst="line">
              <a:avLst/>
            </a:prstGeom>
            <a:noFill/>
            <a:ln w="12700" cmpd="sng">
              <a:solidFill>
                <a:schemeClr val="bg1"/>
              </a:solidFill>
              <a:prstDash val="dash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2303" name="文本框 19"/>
            <p:cNvSpPr txBox="1">
              <a:spLocks noChangeArrowheads="1"/>
            </p:cNvSpPr>
            <p:nvPr/>
          </p:nvSpPr>
          <p:spPr bwMode="auto">
            <a:xfrm>
              <a:off x="174297" y="3220188"/>
              <a:ext cx="469770" cy="5487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/>
              <a:lvl2pPr marL="742950" indent="-285750"/>
              <a:lvl3pPr/>
              <a:lvl4pPr/>
              <a:lvl5pPr/>
              <a:lvl6pPr/>
              <a:lvl7pPr/>
              <a:lvl8pPr/>
              <a:lvl9pPr/>
            </a:lstStyle>
            <a:p>
              <a:pPr algn="r" eaLnBrk="1" hangingPunct="1"/>
              <a:r>
                <a:rPr lang="en-US" sz="105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0%</a:t>
              </a:r>
              <a:endParaRPr lang="zh-CN" altLang="en-US" sz="10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304" name="文本框 20"/>
            <p:cNvSpPr txBox="1">
              <a:spLocks noChangeArrowheads="1"/>
            </p:cNvSpPr>
            <p:nvPr/>
          </p:nvSpPr>
          <p:spPr bwMode="auto">
            <a:xfrm>
              <a:off x="76080" y="2576144"/>
              <a:ext cx="567987" cy="5487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/>
              <a:lvl2pPr marL="742950" indent="-285750"/>
              <a:lvl3pPr/>
              <a:lvl4pPr/>
              <a:lvl5pPr/>
              <a:lvl6pPr/>
              <a:lvl7pPr/>
              <a:lvl8pPr/>
              <a:lvl9pPr/>
            </a:lstStyle>
            <a:p>
              <a:pPr algn="r" eaLnBrk="1" hangingPunct="1"/>
              <a:r>
                <a:rPr lang="en-US" sz="105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20%</a:t>
              </a:r>
              <a:endParaRPr lang="zh-CN" altLang="en-US" sz="10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305" name="文本框 21"/>
            <p:cNvSpPr txBox="1">
              <a:spLocks noChangeArrowheads="1"/>
            </p:cNvSpPr>
            <p:nvPr/>
          </p:nvSpPr>
          <p:spPr bwMode="auto">
            <a:xfrm>
              <a:off x="76080" y="1932108"/>
              <a:ext cx="567987" cy="5487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/>
              <a:lvl2pPr marL="742950" indent="-285750"/>
              <a:lvl3pPr/>
              <a:lvl4pPr/>
              <a:lvl5pPr/>
              <a:lvl6pPr/>
              <a:lvl7pPr/>
              <a:lvl8pPr/>
              <a:lvl9pPr/>
            </a:lstStyle>
            <a:p>
              <a:pPr algn="r" eaLnBrk="1" hangingPunct="1"/>
              <a:r>
                <a:rPr lang="en-US" sz="105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40%</a:t>
              </a:r>
              <a:endParaRPr lang="zh-CN" altLang="en-US" sz="10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306" name="文本框 22"/>
            <p:cNvSpPr txBox="1">
              <a:spLocks noChangeArrowheads="1"/>
            </p:cNvSpPr>
            <p:nvPr/>
          </p:nvSpPr>
          <p:spPr bwMode="auto">
            <a:xfrm>
              <a:off x="76080" y="1288072"/>
              <a:ext cx="567987" cy="5487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/>
              <a:lvl2pPr marL="742950" indent="-285750"/>
              <a:lvl3pPr/>
              <a:lvl4pPr/>
              <a:lvl5pPr/>
              <a:lvl6pPr/>
              <a:lvl7pPr/>
              <a:lvl8pPr/>
              <a:lvl9pPr/>
            </a:lstStyle>
            <a:p>
              <a:pPr algn="r" eaLnBrk="1" hangingPunct="1"/>
              <a:r>
                <a:rPr lang="en-US" sz="105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60%</a:t>
              </a:r>
              <a:endParaRPr lang="zh-CN" altLang="en-US" sz="10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307" name="文本框 23"/>
            <p:cNvSpPr txBox="1">
              <a:spLocks noChangeArrowheads="1"/>
            </p:cNvSpPr>
            <p:nvPr/>
          </p:nvSpPr>
          <p:spPr bwMode="auto">
            <a:xfrm>
              <a:off x="76080" y="644036"/>
              <a:ext cx="567987" cy="5487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/>
              <a:lvl2pPr marL="742950" indent="-285750"/>
              <a:lvl3pPr/>
              <a:lvl4pPr/>
              <a:lvl5pPr/>
              <a:lvl6pPr/>
              <a:lvl7pPr/>
              <a:lvl8pPr/>
              <a:lvl9pPr/>
            </a:lstStyle>
            <a:p>
              <a:pPr algn="r" eaLnBrk="1" hangingPunct="1"/>
              <a:r>
                <a:rPr lang="en-US" sz="105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80%</a:t>
              </a:r>
              <a:endParaRPr lang="zh-CN" altLang="en-US" sz="10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308" name="文本框 24"/>
            <p:cNvSpPr txBox="1">
              <a:spLocks noChangeArrowheads="1"/>
            </p:cNvSpPr>
            <p:nvPr/>
          </p:nvSpPr>
          <p:spPr bwMode="auto">
            <a:xfrm>
              <a:off x="0" y="0"/>
              <a:ext cx="644067" cy="5487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/>
              <a:lvl2pPr marL="742950" indent="-285750"/>
              <a:lvl3pPr/>
              <a:lvl4pPr/>
              <a:lvl5pPr/>
              <a:lvl6pPr/>
              <a:lvl7pPr/>
              <a:lvl8pPr/>
              <a:lvl9pPr/>
            </a:lstStyle>
            <a:p>
              <a:pPr algn="r" eaLnBrk="1" hangingPunct="1"/>
              <a:r>
                <a:rPr lang="en-US" sz="105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100%</a:t>
              </a:r>
              <a:endParaRPr lang="zh-CN" altLang="en-US" sz="10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2309" name="任意多边形 89"/>
          <p:cNvSpPr/>
          <p:nvPr/>
        </p:nvSpPr>
        <p:spPr bwMode="auto">
          <a:xfrm>
            <a:off x="720329" y="1218593"/>
            <a:ext cx="745331" cy="3411140"/>
          </a:xfrm>
          <a:custGeom>
            <a:avLst/>
            <a:gdLst>
              <a:gd name="T0" fmla="*/ 497243 w 994488"/>
              <a:gd name="T1" fmla="*/ 0 h 4547732"/>
              <a:gd name="T2" fmla="*/ 713243 w 994488"/>
              <a:gd name="T3" fmla="*/ 216000 h 4547732"/>
              <a:gd name="T4" fmla="*/ 713243 w 994488"/>
              <a:gd name="T5" fmla="*/ 3604505 h 4547732"/>
              <a:gd name="T6" fmla="*/ 775258 w 994488"/>
              <a:gd name="T7" fmla="*/ 3638166 h 4547732"/>
              <a:gd name="T8" fmla="*/ 994488 w 994488"/>
              <a:gd name="T9" fmla="*/ 4050488 h 4547732"/>
              <a:gd name="T10" fmla="*/ 497244 w 994488"/>
              <a:gd name="T11" fmla="*/ 4547732 h 4547732"/>
              <a:gd name="T12" fmla="*/ 0 w 994488"/>
              <a:gd name="T13" fmla="*/ 4050488 h 4547732"/>
              <a:gd name="T14" fmla="*/ 219230 w 994488"/>
              <a:gd name="T15" fmla="*/ 3638166 h 4547732"/>
              <a:gd name="T16" fmla="*/ 281243 w 994488"/>
              <a:gd name="T17" fmla="*/ 3604506 h 4547732"/>
              <a:gd name="T18" fmla="*/ 281243 w 994488"/>
              <a:gd name="T19" fmla="*/ 216000 h 4547732"/>
              <a:gd name="T20" fmla="*/ 497243 w 994488"/>
              <a:gd name="T21" fmla="*/ 0 h 4547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994488" h="4547732">
                <a:moveTo>
                  <a:pt x="497243" y="0"/>
                </a:moveTo>
                <a:cubicBezTo>
                  <a:pt x="616537" y="0"/>
                  <a:pt x="713243" y="96706"/>
                  <a:pt x="713243" y="216000"/>
                </a:cubicBezTo>
                <a:lnTo>
                  <a:pt x="713243" y="3604505"/>
                </a:lnTo>
                <a:lnTo>
                  <a:pt x="775258" y="3638166"/>
                </a:lnTo>
                <a:cubicBezTo>
                  <a:pt x="907526" y="3727524"/>
                  <a:pt x="994488" y="3878851"/>
                  <a:pt x="994488" y="4050488"/>
                </a:cubicBezTo>
                <a:cubicBezTo>
                  <a:pt x="994488" y="4325108"/>
                  <a:pt x="771864" y="4547732"/>
                  <a:pt x="497244" y="4547732"/>
                </a:cubicBezTo>
                <a:cubicBezTo>
                  <a:pt x="222624" y="4547732"/>
                  <a:pt x="0" y="4325108"/>
                  <a:pt x="0" y="4050488"/>
                </a:cubicBezTo>
                <a:cubicBezTo>
                  <a:pt x="0" y="3878851"/>
                  <a:pt x="86963" y="3727524"/>
                  <a:pt x="219230" y="3638166"/>
                </a:cubicBezTo>
                <a:lnTo>
                  <a:pt x="281243" y="3604506"/>
                </a:lnTo>
                <a:lnTo>
                  <a:pt x="281243" y="216000"/>
                </a:lnTo>
                <a:cubicBezTo>
                  <a:pt x="281243" y="96706"/>
                  <a:pt x="377949" y="0"/>
                  <a:pt x="497243" y="0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endParaRPr lang="zh-CN" altLang="en-US" sz="100"/>
          </a:p>
        </p:txBody>
      </p:sp>
      <p:pic>
        <p:nvPicPr>
          <p:cNvPr id="12310" name="组合 29"/>
          <p:cNvPicPr>
            <a:picLocks noChangeArrowheads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786130" y="3602355"/>
            <a:ext cx="654685" cy="9975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311" name="文本框 27"/>
          <p:cNvSpPr txBox="1">
            <a:spLocks noChangeArrowheads="1"/>
          </p:cNvSpPr>
          <p:nvPr/>
        </p:nvSpPr>
        <p:spPr bwMode="auto">
          <a:xfrm>
            <a:off x="860822" y="4139195"/>
            <a:ext cx="444103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/>
            <a:lvl2pPr marL="742950" indent="-285750"/>
            <a:lvl3pPr/>
            <a:lvl4pPr/>
            <a:lvl5pPr/>
            <a:lvl6pPr/>
            <a:lvl7pPr/>
            <a:lvl8pPr/>
            <a:lvl9pPr/>
          </a:lstStyle>
          <a:p>
            <a:pPr algn="ctr" eaLnBrk="1" hangingPunct="1"/>
            <a:r>
              <a:rPr lang="en-US" sz="1200">
                <a:solidFill>
                  <a:srgbClr val="1E699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</a:p>
          <a:p>
            <a:pPr algn="ctr" eaLnBrk="1" hangingPunct="1"/>
            <a:r>
              <a:rPr lang="en-US" sz="1200">
                <a:solidFill>
                  <a:srgbClr val="1E699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%</a:t>
            </a:r>
            <a:endParaRPr lang="zh-CN" altLang="en-US" sz="1200">
              <a:solidFill>
                <a:srgbClr val="1E699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312" name="任意多边形 88"/>
          <p:cNvSpPr/>
          <p:nvPr/>
        </p:nvSpPr>
        <p:spPr bwMode="auto">
          <a:xfrm>
            <a:off x="1809750" y="1218593"/>
            <a:ext cx="746522" cy="3411140"/>
          </a:xfrm>
          <a:custGeom>
            <a:avLst/>
            <a:gdLst>
              <a:gd name="T0" fmla="*/ 497243 w 994488"/>
              <a:gd name="T1" fmla="*/ 0 h 4547732"/>
              <a:gd name="T2" fmla="*/ 713243 w 994488"/>
              <a:gd name="T3" fmla="*/ 216000 h 4547732"/>
              <a:gd name="T4" fmla="*/ 713243 w 994488"/>
              <a:gd name="T5" fmla="*/ 3604505 h 4547732"/>
              <a:gd name="T6" fmla="*/ 775258 w 994488"/>
              <a:gd name="T7" fmla="*/ 3638166 h 4547732"/>
              <a:gd name="T8" fmla="*/ 994488 w 994488"/>
              <a:gd name="T9" fmla="*/ 4050488 h 4547732"/>
              <a:gd name="T10" fmla="*/ 497244 w 994488"/>
              <a:gd name="T11" fmla="*/ 4547732 h 4547732"/>
              <a:gd name="T12" fmla="*/ 0 w 994488"/>
              <a:gd name="T13" fmla="*/ 4050488 h 4547732"/>
              <a:gd name="T14" fmla="*/ 219230 w 994488"/>
              <a:gd name="T15" fmla="*/ 3638166 h 4547732"/>
              <a:gd name="T16" fmla="*/ 281243 w 994488"/>
              <a:gd name="T17" fmla="*/ 3604506 h 4547732"/>
              <a:gd name="T18" fmla="*/ 281243 w 994488"/>
              <a:gd name="T19" fmla="*/ 216000 h 4547732"/>
              <a:gd name="T20" fmla="*/ 497243 w 994488"/>
              <a:gd name="T21" fmla="*/ 0 h 4547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994488" h="4547732">
                <a:moveTo>
                  <a:pt x="497243" y="0"/>
                </a:moveTo>
                <a:cubicBezTo>
                  <a:pt x="616537" y="0"/>
                  <a:pt x="713243" y="96706"/>
                  <a:pt x="713243" y="216000"/>
                </a:cubicBezTo>
                <a:lnTo>
                  <a:pt x="713243" y="3604505"/>
                </a:lnTo>
                <a:lnTo>
                  <a:pt x="775258" y="3638166"/>
                </a:lnTo>
                <a:cubicBezTo>
                  <a:pt x="907526" y="3727524"/>
                  <a:pt x="994488" y="3878851"/>
                  <a:pt x="994488" y="4050488"/>
                </a:cubicBezTo>
                <a:cubicBezTo>
                  <a:pt x="994488" y="4325108"/>
                  <a:pt x="771864" y="4547732"/>
                  <a:pt x="497244" y="4547732"/>
                </a:cubicBezTo>
                <a:cubicBezTo>
                  <a:pt x="222624" y="4547732"/>
                  <a:pt x="0" y="4325108"/>
                  <a:pt x="0" y="4050488"/>
                </a:cubicBezTo>
                <a:cubicBezTo>
                  <a:pt x="0" y="3878851"/>
                  <a:pt x="86963" y="3727524"/>
                  <a:pt x="219230" y="3638166"/>
                </a:cubicBezTo>
                <a:lnTo>
                  <a:pt x="281243" y="3604506"/>
                </a:lnTo>
                <a:lnTo>
                  <a:pt x="281243" y="216000"/>
                </a:lnTo>
                <a:cubicBezTo>
                  <a:pt x="281243" y="96706"/>
                  <a:pt x="377949" y="0"/>
                  <a:pt x="497243" y="0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endParaRPr lang="zh-CN" altLang="en-US" sz="100"/>
          </a:p>
        </p:txBody>
      </p:sp>
      <p:pic>
        <p:nvPicPr>
          <p:cNvPr id="12313" name="组合 38"/>
          <p:cNvPicPr>
            <a:picLocks noChangeArrowheads="1"/>
          </p:cNvPicPr>
          <p:nvPr/>
        </p:nvPicPr>
        <p:blipFill>
          <a:blip r:embed="rId4" cstate="email"/>
          <a:srcRect/>
          <a:stretch>
            <a:fillRect/>
          </a:stretch>
        </p:blipFill>
        <p:spPr bwMode="auto">
          <a:xfrm>
            <a:off x="1873885" y="2990850"/>
            <a:ext cx="654685" cy="16090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314" name="文本框 36"/>
          <p:cNvSpPr txBox="1">
            <a:spLocks noChangeArrowheads="1"/>
          </p:cNvSpPr>
          <p:nvPr/>
        </p:nvSpPr>
        <p:spPr bwMode="auto">
          <a:xfrm>
            <a:off x="1957388" y="4139195"/>
            <a:ext cx="444104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/>
            <a:lvl2pPr marL="742950" indent="-285750"/>
            <a:lvl3pPr/>
            <a:lvl4pPr/>
            <a:lvl5pPr/>
            <a:lvl6pPr/>
            <a:lvl7pPr/>
            <a:lvl8pPr/>
            <a:lvl9pPr/>
          </a:lstStyle>
          <a:p>
            <a:pPr algn="ctr" eaLnBrk="1" hangingPunct="1"/>
            <a:r>
              <a:rPr lang="en-US"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30%</a:t>
            </a:r>
            <a:endParaRPr lang="zh-CN" altLang="en-US" sz="12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315" name="任意多边形 87"/>
          <p:cNvSpPr/>
          <p:nvPr/>
        </p:nvSpPr>
        <p:spPr bwMode="auto">
          <a:xfrm>
            <a:off x="2900363" y="1218593"/>
            <a:ext cx="745331" cy="3411140"/>
          </a:xfrm>
          <a:custGeom>
            <a:avLst/>
            <a:gdLst>
              <a:gd name="T0" fmla="*/ 497243 w 994488"/>
              <a:gd name="T1" fmla="*/ 0 h 4547732"/>
              <a:gd name="T2" fmla="*/ 713243 w 994488"/>
              <a:gd name="T3" fmla="*/ 216000 h 4547732"/>
              <a:gd name="T4" fmla="*/ 713243 w 994488"/>
              <a:gd name="T5" fmla="*/ 3604505 h 4547732"/>
              <a:gd name="T6" fmla="*/ 775258 w 994488"/>
              <a:gd name="T7" fmla="*/ 3638166 h 4547732"/>
              <a:gd name="T8" fmla="*/ 994488 w 994488"/>
              <a:gd name="T9" fmla="*/ 4050488 h 4547732"/>
              <a:gd name="T10" fmla="*/ 497244 w 994488"/>
              <a:gd name="T11" fmla="*/ 4547732 h 4547732"/>
              <a:gd name="T12" fmla="*/ 0 w 994488"/>
              <a:gd name="T13" fmla="*/ 4050488 h 4547732"/>
              <a:gd name="T14" fmla="*/ 219230 w 994488"/>
              <a:gd name="T15" fmla="*/ 3638166 h 4547732"/>
              <a:gd name="T16" fmla="*/ 281243 w 994488"/>
              <a:gd name="T17" fmla="*/ 3604506 h 4547732"/>
              <a:gd name="T18" fmla="*/ 281243 w 994488"/>
              <a:gd name="T19" fmla="*/ 216000 h 4547732"/>
              <a:gd name="T20" fmla="*/ 497243 w 994488"/>
              <a:gd name="T21" fmla="*/ 0 h 4547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994488" h="4547732">
                <a:moveTo>
                  <a:pt x="497243" y="0"/>
                </a:moveTo>
                <a:cubicBezTo>
                  <a:pt x="616537" y="0"/>
                  <a:pt x="713243" y="96706"/>
                  <a:pt x="713243" y="216000"/>
                </a:cubicBezTo>
                <a:lnTo>
                  <a:pt x="713243" y="3604505"/>
                </a:lnTo>
                <a:lnTo>
                  <a:pt x="775258" y="3638166"/>
                </a:lnTo>
                <a:cubicBezTo>
                  <a:pt x="907526" y="3727524"/>
                  <a:pt x="994488" y="3878851"/>
                  <a:pt x="994488" y="4050488"/>
                </a:cubicBezTo>
                <a:cubicBezTo>
                  <a:pt x="994488" y="4325108"/>
                  <a:pt x="771864" y="4547732"/>
                  <a:pt x="497244" y="4547732"/>
                </a:cubicBezTo>
                <a:cubicBezTo>
                  <a:pt x="222624" y="4547732"/>
                  <a:pt x="0" y="4325108"/>
                  <a:pt x="0" y="4050488"/>
                </a:cubicBezTo>
                <a:cubicBezTo>
                  <a:pt x="0" y="3878851"/>
                  <a:pt x="86963" y="3727524"/>
                  <a:pt x="219230" y="3638166"/>
                </a:cubicBezTo>
                <a:lnTo>
                  <a:pt x="281243" y="3604506"/>
                </a:lnTo>
                <a:lnTo>
                  <a:pt x="281243" y="216000"/>
                </a:lnTo>
                <a:cubicBezTo>
                  <a:pt x="281243" y="96706"/>
                  <a:pt x="377949" y="0"/>
                  <a:pt x="497243" y="0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endParaRPr lang="zh-CN" altLang="en-US" sz="100"/>
          </a:p>
        </p:txBody>
      </p:sp>
      <p:pic>
        <p:nvPicPr>
          <p:cNvPr id="12316" name="组合 47"/>
          <p:cNvPicPr>
            <a:picLocks noChangeArrowheads="1"/>
          </p:cNvPicPr>
          <p:nvPr/>
        </p:nvPicPr>
        <p:blipFill>
          <a:blip r:embed="rId5" cstate="email"/>
          <a:srcRect/>
          <a:stretch>
            <a:fillRect/>
          </a:stretch>
        </p:blipFill>
        <p:spPr bwMode="auto">
          <a:xfrm>
            <a:off x="2967355" y="3119120"/>
            <a:ext cx="653415" cy="1480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317" name="文本框 45"/>
          <p:cNvSpPr txBox="1">
            <a:spLocks noChangeArrowheads="1"/>
          </p:cNvSpPr>
          <p:nvPr/>
        </p:nvSpPr>
        <p:spPr bwMode="auto">
          <a:xfrm>
            <a:off x="3040856" y="4139195"/>
            <a:ext cx="444104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/>
            <a:lvl2pPr marL="742950" indent="-285750"/>
            <a:lvl3pPr/>
            <a:lvl4pPr/>
            <a:lvl5pPr/>
            <a:lvl6pPr/>
            <a:lvl7pPr/>
            <a:lvl8pPr/>
            <a:lvl9pPr/>
          </a:lstStyle>
          <a:p>
            <a:pPr algn="ctr" eaLnBrk="1" hangingPunct="1"/>
            <a:r>
              <a:rPr lang="en-US" sz="1200">
                <a:solidFill>
                  <a:srgbClr val="1E699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25%</a:t>
            </a:r>
            <a:endParaRPr lang="zh-CN" altLang="en-US" sz="1200">
              <a:solidFill>
                <a:srgbClr val="1E699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318" name="任意多边形 86"/>
          <p:cNvSpPr/>
          <p:nvPr/>
        </p:nvSpPr>
        <p:spPr bwMode="auto">
          <a:xfrm>
            <a:off x="3989785" y="1218593"/>
            <a:ext cx="745331" cy="3411140"/>
          </a:xfrm>
          <a:custGeom>
            <a:avLst/>
            <a:gdLst>
              <a:gd name="T0" fmla="*/ 497243 w 994488"/>
              <a:gd name="T1" fmla="*/ 0 h 4547732"/>
              <a:gd name="T2" fmla="*/ 713243 w 994488"/>
              <a:gd name="T3" fmla="*/ 216000 h 4547732"/>
              <a:gd name="T4" fmla="*/ 713243 w 994488"/>
              <a:gd name="T5" fmla="*/ 3604505 h 4547732"/>
              <a:gd name="T6" fmla="*/ 775258 w 994488"/>
              <a:gd name="T7" fmla="*/ 3638166 h 4547732"/>
              <a:gd name="T8" fmla="*/ 994488 w 994488"/>
              <a:gd name="T9" fmla="*/ 4050488 h 4547732"/>
              <a:gd name="T10" fmla="*/ 497244 w 994488"/>
              <a:gd name="T11" fmla="*/ 4547732 h 4547732"/>
              <a:gd name="T12" fmla="*/ 0 w 994488"/>
              <a:gd name="T13" fmla="*/ 4050488 h 4547732"/>
              <a:gd name="T14" fmla="*/ 219231 w 994488"/>
              <a:gd name="T15" fmla="*/ 3638166 h 4547732"/>
              <a:gd name="T16" fmla="*/ 281243 w 994488"/>
              <a:gd name="T17" fmla="*/ 3604506 h 4547732"/>
              <a:gd name="T18" fmla="*/ 281243 w 994488"/>
              <a:gd name="T19" fmla="*/ 216000 h 4547732"/>
              <a:gd name="T20" fmla="*/ 497243 w 994488"/>
              <a:gd name="T21" fmla="*/ 0 h 4547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994488" h="4547732">
                <a:moveTo>
                  <a:pt x="497243" y="0"/>
                </a:moveTo>
                <a:cubicBezTo>
                  <a:pt x="616537" y="0"/>
                  <a:pt x="713243" y="96706"/>
                  <a:pt x="713243" y="216000"/>
                </a:cubicBezTo>
                <a:lnTo>
                  <a:pt x="713243" y="3604505"/>
                </a:lnTo>
                <a:lnTo>
                  <a:pt x="775258" y="3638166"/>
                </a:lnTo>
                <a:cubicBezTo>
                  <a:pt x="907526" y="3727524"/>
                  <a:pt x="994488" y="3878851"/>
                  <a:pt x="994488" y="4050488"/>
                </a:cubicBezTo>
                <a:cubicBezTo>
                  <a:pt x="994488" y="4325108"/>
                  <a:pt x="771864" y="4547732"/>
                  <a:pt x="497244" y="4547732"/>
                </a:cubicBezTo>
                <a:cubicBezTo>
                  <a:pt x="222624" y="4547732"/>
                  <a:pt x="0" y="4325108"/>
                  <a:pt x="0" y="4050488"/>
                </a:cubicBezTo>
                <a:cubicBezTo>
                  <a:pt x="0" y="3878851"/>
                  <a:pt x="86963" y="3727524"/>
                  <a:pt x="219231" y="3638166"/>
                </a:cubicBezTo>
                <a:lnTo>
                  <a:pt x="281243" y="3604506"/>
                </a:lnTo>
                <a:lnTo>
                  <a:pt x="281243" y="216000"/>
                </a:lnTo>
                <a:cubicBezTo>
                  <a:pt x="281243" y="96706"/>
                  <a:pt x="377949" y="0"/>
                  <a:pt x="497243" y="0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endParaRPr lang="zh-CN" altLang="en-US" sz="100"/>
          </a:p>
        </p:txBody>
      </p:sp>
      <p:pic>
        <p:nvPicPr>
          <p:cNvPr id="12319" name="组合 56"/>
          <p:cNvPicPr>
            <a:picLocks noChangeArrowheads="1"/>
          </p:cNvPicPr>
          <p:nvPr/>
        </p:nvPicPr>
        <p:blipFill>
          <a:blip r:embed="rId6" cstate="email"/>
          <a:srcRect/>
          <a:stretch>
            <a:fillRect/>
          </a:stretch>
        </p:blipFill>
        <p:spPr bwMode="auto">
          <a:xfrm>
            <a:off x="4055110" y="2715895"/>
            <a:ext cx="653415" cy="18840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320" name="文本框 54"/>
          <p:cNvSpPr txBox="1">
            <a:spLocks noChangeArrowheads="1"/>
          </p:cNvSpPr>
          <p:nvPr/>
        </p:nvSpPr>
        <p:spPr bwMode="auto">
          <a:xfrm>
            <a:off x="4151710" y="4139195"/>
            <a:ext cx="444103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/>
            <a:lvl2pPr marL="742950" indent="-285750"/>
            <a:lvl3pPr/>
            <a:lvl4pPr/>
            <a:lvl5pPr/>
            <a:lvl6pPr/>
            <a:lvl7pPr/>
            <a:lvl8pPr/>
            <a:lvl9pPr/>
          </a:lstStyle>
          <a:p>
            <a:pPr algn="ctr" eaLnBrk="1" hangingPunct="1"/>
            <a:r>
              <a:rPr lang="en-US"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45%</a:t>
            </a:r>
            <a:endParaRPr lang="zh-CN" altLang="en-US" sz="12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2321" name="直接连接符 61"/>
          <p:cNvCxnSpPr>
            <a:cxnSpLocks noChangeShapeType="1"/>
          </p:cNvCxnSpPr>
          <p:nvPr/>
        </p:nvCxnSpPr>
        <p:spPr bwMode="auto">
          <a:xfrm>
            <a:off x="5066110" y="1218593"/>
            <a:ext cx="0" cy="3411140"/>
          </a:xfrm>
          <a:prstGeom prst="line">
            <a:avLst/>
          </a:prstGeom>
          <a:noFill/>
          <a:ln w="12700" cmpd="sng">
            <a:solidFill>
              <a:schemeClr val="bg1">
                <a:alpha val="50000"/>
              </a:schemeClr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12322" name="组合 74"/>
          <p:cNvGrpSpPr/>
          <p:nvPr/>
        </p:nvGrpSpPr>
        <p:grpSpPr bwMode="auto">
          <a:xfrm>
            <a:off x="5947172" y="1155489"/>
            <a:ext cx="2890838" cy="419404"/>
            <a:chOff x="0" y="0"/>
            <a:chExt cx="3854899" cy="558976"/>
          </a:xfrm>
        </p:grpSpPr>
        <p:sp>
          <p:nvSpPr>
            <p:cNvPr id="12323" name="矩形 75"/>
            <p:cNvSpPr>
              <a:spLocks noChangeArrowheads="1"/>
            </p:cNvSpPr>
            <p:nvPr/>
          </p:nvSpPr>
          <p:spPr bwMode="auto">
            <a:xfrm flipH="1">
              <a:off x="0" y="267842"/>
              <a:ext cx="3854899" cy="291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just" eaLnBrk="1" hangingPunct="1"/>
              <a:r>
                <a:rPr lang="zh-CN" altLang="en-US" sz="825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登录模块中有注册，忘记密码，登录功能</a:t>
              </a:r>
            </a:p>
          </p:txBody>
        </p:sp>
        <p:sp>
          <p:nvSpPr>
            <p:cNvPr id="12324" name="文本框 76"/>
            <p:cNvSpPr txBox="1">
              <a:spLocks noChangeArrowheads="1"/>
            </p:cNvSpPr>
            <p:nvPr/>
          </p:nvSpPr>
          <p:spPr bwMode="auto">
            <a:xfrm flipH="1">
              <a:off x="4" y="0"/>
              <a:ext cx="2567644" cy="3673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/>
              <a:lvl2pPr marL="742950" indent="-285750"/>
              <a:lvl3pPr/>
              <a:lvl4pPr/>
              <a:lvl5pPr/>
              <a:lvl6pPr/>
              <a:lvl7pPr/>
              <a:lvl8pPr/>
              <a:lvl9pPr/>
            </a:lstStyle>
            <a:p>
              <a:pPr eaLnBrk="1" hangingPunct="1"/>
              <a:r>
                <a:rPr lang="zh-CN" altLang="en-US" sz="12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登录模块</a:t>
              </a:r>
            </a:p>
          </p:txBody>
        </p:sp>
      </p:grpSp>
      <p:grpSp>
        <p:nvGrpSpPr>
          <p:cNvPr id="12325" name="组合 77"/>
          <p:cNvGrpSpPr/>
          <p:nvPr/>
        </p:nvGrpSpPr>
        <p:grpSpPr bwMode="auto">
          <a:xfrm>
            <a:off x="5947172" y="1935349"/>
            <a:ext cx="2890838" cy="419404"/>
            <a:chOff x="0" y="0"/>
            <a:chExt cx="3854899" cy="558976"/>
          </a:xfrm>
        </p:grpSpPr>
        <p:sp>
          <p:nvSpPr>
            <p:cNvPr id="12326" name="矩形 78"/>
            <p:cNvSpPr>
              <a:spLocks noChangeArrowheads="1"/>
            </p:cNvSpPr>
            <p:nvPr/>
          </p:nvSpPr>
          <p:spPr bwMode="auto">
            <a:xfrm flipH="1">
              <a:off x="0" y="267842"/>
              <a:ext cx="3854899" cy="291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just" eaLnBrk="1" hangingPunct="1"/>
              <a:r>
                <a:rPr lang="zh-CN" altLang="en-US" sz="825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图集模块中有图片分类，大量的美图</a:t>
              </a:r>
            </a:p>
          </p:txBody>
        </p:sp>
        <p:sp>
          <p:nvSpPr>
            <p:cNvPr id="12327" name="文本框 79"/>
            <p:cNvSpPr txBox="1">
              <a:spLocks noChangeArrowheads="1"/>
            </p:cNvSpPr>
            <p:nvPr/>
          </p:nvSpPr>
          <p:spPr bwMode="auto">
            <a:xfrm flipH="1">
              <a:off x="4" y="0"/>
              <a:ext cx="2567644" cy="3673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/>
              <a:lvl2pPr marL="742950" indent="-285750"/>
              <a:lvl3pPr/>
              <a:lvl4pPr/>
              <a:lvl5pPr/>
              <a:lvl6pPr/>
              <a:lvl7pPr/>
              <a:lvl8pPr/>
              <a:lvl9pPr/>
            </a:lstStyle>
            <a:p>
              <a:pPr eaLnBrk="1" hangingPunct="1"/>
              <a:r>
                <a:rPr lang="zh-CN" altLang="en-US" sz="12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图集模块</a:t>
              </a:r>
            </a:p>
          </p:txBody>
        </p:sp>
      </p:grpSp>
      <p:grpSp>
        <p:nvGrpSpPr>
          <p:cNvPr id="12328" name="组合 80"/>
          <p:cNvGrpSpPr/>
          <p:nvPr/>
        </p:nvGrpSpPr>
        <p:grpSpPr bwMode="auto">
          <a:xfrm>
            <a:off x="5947172" y="2715208"/>
            <a:ext cx="2890838" cy="419404"/>
            <a:chOff x="0" y="0"/>
            <a:chExt cx="3854899" cy="558976"/>
          </a:xfrm>
        </p:grpSpPr>
        <p:sp>
          <p:nvSpPr>
            <p:cNvPr id="12329" name="矩形 81"/>
            <p:cNvSpPr>
              <a:spLocks noChangeArrowheads="1"/>
            </p:cNvSpPr>
            <p:nvPr/>
          </p:nvSpPr>
          <p:spPr bwMode="auto">
            <a:xfrm flipH="1">
              <a:off x="0" y="267842"/>
              <a:ext cx="3854899" cy="291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just" eaLnBrk="1" hangingPunct="1"/>
              <a:r>
                <a:rPr lang="zh-CN" altLang="en-US" sz="825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社交模块中有消息通知，讨论组，关注三大功能</a:t>
              </a:r>
            </a:p>
          </p:txBody>
        </p:sp>
        <p:sp>
          <p:nvSpPr>
            <p:cNvPr id="12330" name="文本框 82"/>
            <p:cNvSpPr txBox="1">
              <a:spLocks noChangeArrowheads="1"/>
            </p:cNvSpPr>
            <p:nvPr/>
          </p:nvSpPr>
          <p:spPr bwMode="auto">
            <a:xfrm flipH="1">
              <a:off x="4" y="0"/>
              <a:ext cx="2567644" cy="3673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/>
              <a:lvl2pPr marL="742950" indent="-285750"/>
              <a:lvl3pPr/>
              <a:lvl4pPr/>
              <a:lvl5pPr/>
              <a:lvl6pPr/>
              <a:lvl7pPr/>
              <a:lvl8pPr/>
              <a:lvl9pPr/>
            </a:lstStyle>
            <a:p>
              <a:pPr eaLnBrk="1" hangingPunct="1"/>
              <a:r>
                <a:rPr lang="zh-CN" altLang="en-US" sz="12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社交模块</a:t>
              </a:r>
            </a:p>
          </p:txBody>
        </p:sp>
      </p:grpSp>
      <p:grpSp>
        <p:nvGrpSpPr>
          <p:cNvPr id="12331" name="组合 83"/>
          <p:cNvGrpSpPr/>
          <p:nvPr/>
        </p:nvGrpSpPr>
        <p:grpSpPr bwMode="auto">
          <a:xfrm>
            <a:off x="5947172" y="3495068"/>
            <a:ext cx="2890838" cy="546671"/>
            <a:chOff x="0" y="0"/>
            <a:chExt cx="3854900" cy="729930"/>
          </a:xfrm>
        </p:grpSpPr>
        <p:sp>
          <p:nvSpPr>
            <p:cNvPr id="12332" name="矩形 84"/>
            <p:cNvSpPr>
              <a:spLocks noChangeArrowheads="1"/>
            </p:cNvSpPr>
            <p:nvPr/>
          </p:nvSpPr>
          <p:spPr bwMode="auto">
            <a:xfrm flipH="1">
              <a:off x="0" y="267842"/>
              <a:ext cx="3854900" cy="462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just" eaLnBrk="1" hangingPunct="1"/>
              <a:r>
                <a:rPr lang="zh-CN" altLang="en-US" sz="825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信息模块中有学习记录，学习收藏，学习成就，学习笔记，</a:t>
              </a:r>
            </a:p>
            <a:p>
              <a:pPr algn="just" eaLnBrk="1" hangingPunct="1"/>
              <a:r>
                <a:rPr lang="zh-CN" altLang="en-US" sz="825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考试认证等功能</a:t>
              </a:r>
            </a:p>
          </p:txBody>
        </p:sp>
        <p:sp>
          <p:nvSpPr>
            <p:cNvPr id="12333" name="文本框 85"/>
            <p:cNvSpPr txBox="1">
              <a:spLocks noChangeArrowheads="1"/>
            </p:cNvSpPr>
            <p:nvPr/>
          </p:nvSpPr>
          <p:spPr bwMode="auto">
            <a:xfrm flipH="1">
              <a:off x="4" y="0"/>
              <a:ext cx="2567644" cy="367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/>
              <a:lvl2pPr marL="742950" indent="-285750"/>
              <a:lvl3pPr/>
              <a:lvl4pPr/>
              <a:lvl5pPr/>
              <a:lvl6pPr/>
              <a:lvl7pPr/>
              <a:lvl8pPr/>
              <a:lvl9pPr/>
            </a:lstStyle>
            <a:p>
              <a:pPr eaLnBrk="1" hangingPunct="1"/>
              <a:r>
                <a:rPr lang="zh-CN" altLang="en-US" sz="1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信息模块</a:t>
              </a:r>
              <a:endParaRPr lang="en-US" altLang="zh-CN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2334" name="组合 2"/>
          <p:cNvGrpSpPr/>
          <p:nvPr/>
        </p:nvGrpSpPr>
        <p:grpSpPr bwMode="auto">
          <a:xfrm>
            <a:off x="5273279" y="1994880"/>
            <a:ext cx="585788" cy="585788"/>
            <a:chOff x="0" y="0"/>
            <a:chExt cx="781050" cy="781050"/>
          </a:xfrm>
        </p:grpSpPr>
        <p:sp>
          <p:nvSpPr>
            <p:cNvPr id="12335" name="圆角矩形 72"/>
            <p:cNvSpPr>
              <a:spLocks noChangeArrowheads="1"/>
            </p:cNvSpPr>
            <p:nvPr/>
          </p:nvSpPr>
          <p:spPr bwMode="auto">
            <a:xfrm>
              <a:off x="0" y="0"/>
              <a:ext cx="781050" cy="781050"/>
            </a:xfrm>
            <a:prstGeom prst="roundRect">
              <a:avLst>
                <a:gd name="adj" fmla="val 16667"/>
              </a:avLst>
            </a:prstGeom>
            <a:solidFill>
              <a:schemeClr val="bg1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 sz="100">
                <a:solidFill>
                  <a:srgbClr val="FFFFFF"/>
                </a:solidFill>
              </a:endParaRPr>
            </a:p>
          </p:txBody>
        </p:sp>
        <p:sp>
          <p:nvSpPr>
            <p:cNvPr id="12336" name="Freeform 11"/>
            <p:cNvSpPr>
              <a:spLocks noEditPoints="1"/>
            </p:cNvSpPr>
            <p:nvPr/>
          </p:nvSpPr>
          <p:spPr bwMode="auto">
            <a:xfrm>
              <a:off x="100196" y="111632"/>
              <a:ext cx="557968" cy="601731"/>
            </a:xfrm>
            <a:custGeom>
              <a:avLst/>
              <a:gdLst>
                <a:gd name="T0" fmla="*/ 1027 w 1031"/>
                <a:gd name="T1" fmla="*/ 227 h 1107"/>
                <a:gd name="T2" fmla="*/ 1023 w 1031"/>
                <a:gd name="T3" fmla="*/ 205 h 1107"/>
                <a:gd name="T4" fmla="*/ 655 w 1031"/>
                <a:gd name="T5" fmla="*/ 7 h 1107"/>
                <a:gd name="T6" fmla="*/ 376 w 1031"/>
                <a:gd name="T7" fmla="*/ 7 h 1107"/>
                <a:gd name="T8" fmla="*/ 8 w 1031"/>
                <a:gd name="T9" fmla="*/ 205 h 1107"/>
                <a:gd name="T10" fmla="*/ 3 w 1031"/>
                <a:gd name="T11" fmla="*/ 227 h 1107"/>
                <a:gd name="T12" fmla="*/ 3 w 1031"/>
                <a:gd name="T13" fmla="*/ 592 h 1107"/>
                <a:gd name="T14" fmla="*/ 8 w 1031"/>
                <a:gd name="T15" fmla="*/ 614 h 1107"/>
                <a:gd name="T16" fmla="*/ 137 w 1031"/>
                <a:gd name="T17" fmla="*/ 876 h 1107"/>
                <a:gd name="T18" fmla="*/ 501 w 1031"/>
                <a:gd name="T19" fmla="*/ 1103 h 1107"/>
                <a:gd name="T20" fmla="*/ 530 w 1031"/>
                <a:gd name="T21" fmla="*/ 1103 h 1107"/>
                <a:gd name="T22" fmla="*/ 894 w 1031"/>
                <a:gd name="T23" fmla="*/ 876 h 1107"/>
                <a:gd name="T24" fmla="*/ 1023 w 1031"/>
                <a:gd name="T25" fmla="*/ 614 h 1107"/>
                <a:gd name="T26" fmla="*/ 1027 w 1031"/>
                <a:gd name="T27" fmla="*/ 592 h 1107"/>
                <a:gd name="T28" fmla="*/ 515 w 1031"/>
                <a:gd name="T29" fmla="*/ 594 h 1107"/>
                <a:gd name="T30" fmla="*/ 515 w 1031"/>
                <a:gd name="T31" fmla="*/ 225 h 1107"/>
                <a:gd name="T32" fmla="*/ 515 w 1031"/>
                <a:gd name="T33" fmla="*/ 594 h 1107"/>
                <a:gd name="T34" fmla="*/ 993 w 1031"/>
                <a:gd name="T35" fmla="*/ 222 h 1107"/>
                <a:gd name="T36" fmla="*/ 537 w 1031"/>
                <a:gd name="T37" fmla="*/ 204 h 1107"/>
                <a:gd name="T38" fmla="*/ 360 w 1031"/>
                <a:gd name="T39" fmla="*/ 35 h 1107"/>
                <a:gd name="T40" fmla="*/ 170 w 1031"/>
                <a:gd name="T41" fmla="*/ 390 h 1107"/>
                <a:gd name="T42" fmla="*/ 360 w 1031"/>
                <a:gd name="T43" fmla="*/ 35 h 1107"/>
                <a:gd name="T44" fmla="*/ 493 w 1031"/>
                <a:gd name="T45" fmla="*/ 615 h 1107"/>
                <a:gd name="T46" fmla="*/ 37 w 1031"/>
                <a:gd name="T47" fmla="*/ 597 h 1107"/>
                <a:gd name="T48" fmla="*/ 835 w 1031"/>
                <a:gd name="T49" fmla="*/ 859 h 1107"/>
                <a:gd name="T50" fmla="*/ 196 w 1031"/>
                <a:gd name="T51" fmla="*/ 859 h 1107"/>
                <a:gd name="T52" fmla="*/ 349 w 1031"/>
                <a:gd name="T53" fmla="*/ 828 h 1107"/>
                <a:gd name="T54" fmla="*/ 515 w 1031"/>
                <a:gd name="T55" fmla="*/ 658 h 1107"/>
                <a:gd name="T56" fmla="*/ 681 w 1031"/>
                <a:gd name="T57" fmla="*/ 828 h 1107"/>
                <a:gd name="T58" fmla="*/ 835 w 1031"/>
                <a:gd name="T59" fmla="*/ 859 h 1107"/>
                <a:gd name="T60" fmla="*/ 537 w 1031"/>
                <a:gd name="T61" fmla="*/ 615 h 1107"/>
                <a:gd name="T62" fmla="*/ 993 w 1031"/>
                <a:gd name="T63" fmla="*/ 597 h 1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031" h="1107">
                  <a:moveTo>
                    <a:pt x="883" y="409"/>
                  </a:moveTo>
                  <a:cubicBezTo>
                    <a:pt x="1027" y="227"/>
                    <a:pt x="1027" y="227"/>
                    <a:pt x="1027" y="227"/>
                  </a:cubicBezTo>
                  <a:cubicBezTo>
                    <a:pt x="1030" y="224"/>
                    <a:pt x="1031" y="219"/>
                    <a:pt x="1030" y="215"/>
                  </a:cubicBezTo>
                  <a:cubicBezTo>
                    <a:pt x="1029" y="211"/>
                    <a:pt x="1026" y="207"/>
                    <a:pt x="1023" y="205"/>
                  </a:cubicBezTo>
                  <a:cubicBezTo>
                    <a:pt x="674" y="4"/>
                    <a:pt x="674" y="4"/>
                    <a:pt x="674" y="4"/>
                  </a:cubicBezTo>
                  <a:cubicBezTo>
                    <a:pt x="667" y="0"/>
                    <a:pt x="659" y="1"/>
                    <a:pt x="655" y="7"/>
                  </a:cubicBezTo>
                  <a:cubicBezTo>
                    <a:pt x="515" y="184"/>
                    <a:pt x="515" y="184"/>
                    <a:pt x="515" y="184"/>
                  </a:cubicBezTo>
                  <a:cubicBezTo>
                    <a:pt x="376" y="7"/>
                    <a:pt x="376" y="7"/>
                    <a:pt x="376" y="7"/>
                  </a:cubicBezTo>
                  <a:cubicBezTo>
                    <a:pt x="371" y="1"/>
                    <a:pt x="363" y="0"/>
                    <a:pt x="357" y="4"/>
                  </a:cubicBezTo>
                  <a:cubicBezTo>
                    <a:pt x="8" y="205"/>
                    <a:pt x="8" y="205"/>
                    <a:pt x="8" y="205"/>
                  </a:cubicBezTo>
                  <a:cubicBezTo>
                    <a:pt x="4" y="207"/>
                    <a:pt x="1" y="211"/>
                    <a:pt x="1" y="215"/>
                  </a:cubicBezTo>
                  <a:cubicBezTo>
                    <a:pt x="0" y="219"/>
                    <a:pt x="1" y="224"/>
                    <a:pt x="3" y="227"/>
                  </a:cubicBezTo>
                  <a:cubicBezTo>
                    <a:pt x="147" y="409"/>
                    <a:pt x="147" y="409"/>
                    <a:pt x="147" y="409"/>
                  </a:cubicBezTo>
                  <a:cubicBezTo>
                    <a:pt x="3" y="592"/>
                    <a:pt x="3" y="592"/>
                    <a:pt x="3" y="592"/>
                  </a:cubicBezTo>
                  <a:cubicBezTo>
                    <a:pt x="1" y="595"/>
                    <a:pt x="0" y="600"/>
                    <a:pt x="1" y="604"/>
                  </a:cubicBezTo>
                  <a:cubicBezTo>
                    <a:pt x="1" y="608"/>
                    <a:pt x="4" y="612"/>
                    <a:pt x="8" y="614"/>
                  </a:cubicBezTo>
                  <a:cubicBezTo>
                    <a:pt x="137" y="688"/>
                    <a:pt x="137" y="688"/>
                    <a:pt x="137" y="688"/>
                  </a:cubicBezTo>
                  <a:cubicBezTo>
                    <a:pt x="137" y="876"/>
                    <a:pt x="137" y="876"/>
                    <a:pt x="137" y="876"/>
                  </a:cubicBezTo>
                  <a:cubicBezTo>
                    <a:pt x="137" y="886"/>
                    <a:pt x="142" y="896"/>
                    <a:pt x="151" y="901"/>
                  </a:cubicBezTo>
                  <a:cubicBezTo>
                    <a:pt x="501" y="1103"/>
                    <a:pt x="501" y="1103"/>
                    <a:pt x="501" y="1103"/>
                  </a:cubicBezTo>
                  <a:cubicBezTo>
                    <a:pt x="505" y="1105"/>
                    <a:pt x="510" y="1107"/>
                    <a:pt x="515" y="1107"/>
                  </a:cubicBezTo>
                  <a:cubicBezTo>
                    <a:pt x="520" y="1107"/>
                    <a:pt x="525" y="1105"/>
                    <a:pt x="530" y="1103"/>
                  </a:cubicBezTo>
                  <a:cubicBezTo>
                    <a:pt x="879" y="901"/>
                    <a:pt x="879" y="901"/>
                    <a:pt x="879" y="901"/>
                  </a:cubicBezTo>
                  <a:cubicBezTo>
                    <a:pt x="888" y="896"/>
                    <a:pt x="894" y="886"/>
                    <a:pt x="894" y="876"/>
                  </a:cubicBezTo>
                  <a:cubicBezTo>
                    <a:pt x="894" y="688"/>
                    <a:pt x="894" y="688"/>
                    <a:pt x="894" y="688"/>
                  </a:cubicBezTo>
                  <a:cubicBezTo>
                    <a:pt x="1023" y="614"/>
                    <a:pt x="1023" y="614"/>
                    <a:pt x="1023" y="614"/>
                  </a:cubicBezTo>
                  <a:cubicBezTo>
                    <a:pt x="1026" y="612"/>
                    <a:pt x="1029" y="608"/>
                    <a:pt x="1030" y="604"/>
                  </a:cubicBezTo>
                  <a:cubicBezTo>
                    <a:pt x="1031" y="600"/>
                    <a:pt x="1030" y="595"/>
                    <a:pt x="1027" y="592"/>
                  </a:cubicBezTo>
                  <a:lnTo>
                    <a:pt x="883" y="409"/>
                  </a:lnTo>
                  <a:close/>
                  <a:moveTo>
                    <a:pt x="515" y="594"/>
                  </a:moveTo>
                  <a:cubicBezTo>
                    <a:pt x="196" y="409"/>
                    <a:pt x="196" y="409"/>
                    <a:pt x="196" y="409"/>
                  </a:cubicBezTo>
                  <a:cubicBezTo>
                    <a:pt x="515" y="225"/>
                    <a:pt x="515" y="225"/>
                    <a:pt x="515" y="225"/>
                  </a:cubicBezTo>
                  <a:cubicBezTo>
                    <a:pt x="835" y="409"/>
                    <a:pt x="835" y="409"/>
                    <a:pt x="835" y="409"/>
                  </a:cubicBezTo>
                  <a:lnTo>
                    <a:pt x="515" y="594"/>
                  </a:lnTo>
                  <a:close/>
                  <a:moveTo>
                    <a:pt x="670" y="35"/>
                  </a:moveTo>
                  <a:cubicBezTo>
                    <a:pt x="993" y="222"/>
                    <a:pt x="993" y="222"/>
                    <a:pt x="993" y="222"/>
                  </a:cubicBezTo>
                  <a:cubicBezTo>
                    <a:pt x="861" y="390"/>
                    <a:pt x="861" y="390"/>
                    <a:pt x="861" y="390"/>
                  </a:cubicBezTo>
                  <a:cubicBezTo>
                    <a:pt x="537" y="204"/>
                    <a:pt x="537" y="204"/>
                    <a:pt x="537" y="204"/>
                  </a:cubicBezTo>
                  <a:lnTo>
                    <a:pt x="670" y="35"/>
                  </a:lnTo>
                  <a:close/>
                  <a:moveTo>
                    <a:pt x="360" y="35"/>
                  </a:moveTo>
                  <a:cubicBezTo>
                    <a:pt x="493" y="204"/>
                    <a:pt x="493" y="204"/>
                    <a:pt x="493" y="204"/>
                  </a:cubicBezTo>
                  <a:cubicBezTo>
                    <a:pt x="170" y="390"/>
                    <a:pt x="170" y="390"/>
                    <a:pt x="170" y="390"/>
                  </a:cubicBezTo>
                  <a:cubicBezTo>
                    <a:pt x="37" y="222"/>
                    <a:pt x="37" y="222"/>
                    <a:pt x="37" y="222"/>
                  </a:cubicBezTo>
                  <a:lnTo>
                    <a:pt x="360" y="35"/>
                  </a:lnTo>
                  <a:close/>
                  <a:moveTo>
                    <a:pt x="170" y="428"/>
                  </a:moveTo>
                  <a:cubicBezTo>
                    <a:pt x="493" y="615"/>
                    <a:pt x="493" y="615"/>
                    <a:pt x="493" y="615"/>
                  </a:cubicBezTo>
                  <a:cubicBezTo>
                    <a:pt x="360" y="783"/>
                    <a:pt x="360" y="783"/>
                    <a:pt x="360" y="783"/>
                  </a:cubicBezTo>
                  <a:cubicBezTo>
                    <a:pt x="37" y="597"/>
                    <a:pt x="37" y="597"/>
                    <a:pt x="37" y="597"/>
                  </a:cubicBezTo>
                  <a:lnTo>
                    <a:pt x="170" y="428"/>
                  </a:lnTo>
                  <a:close/>
                  <a:moveTo>
                    <a:pt x="835" y="859"/>
                  </a:moveTo>
                  <a:cubicBezTo>
                    <a:pt x="515" y="1043"/>
                    <a:pt x="515" y="1043"/>
                    <a:pt x="515" y="1043"/>
                  </a:cubicBezTo>
                  <a:cubicBezTo>
                    <a:pt x="196" y="859"/>
                    <a:pt x="196" y="859"/>
                    <a:pt x="196" y="859"/>
                  </a:cubicBezTo>
                  <a:cubicBezTo>
                    <a:pt x="196" y="739"/>
                    <a:pt x="196" y="739"/>
                    <a:pt x="196" y="739"/>
                  </a:cubicBezTo>
                  <a:cubicBezTo>
                    <a:pt x="349" y="828"/>
                    <a:pt x="349" y="828"/>
                    <a:pt x="349" y="828"/>
                  </a:cubicBezTo>
                  <a:cubicBezTo>
                    <a:pt x="362" y="835"/>
                    <a:pt x="378" y="832"/>
                    <a:pt x="387" y="821"/>
                  </a:cubicBezTo>
                  <a:cubicBezTo>
                    <a:pt x="515" y="658"/>
                    <a:pt x="515" y="658"/>
                    <a:pt x="515" y="658"/>
                  </a:cubicBezTo>
                  <a:cubicBezTo>
                    <a:pt x="643" y="821"/>
                    <a:pt x="643" y="821"/>
                    <a:pt x="643" y="821"/>
                  </a:cubicBezTo>
                  <a:cubicBezTo>
                    <a:pt x="652" y="832"/>
                    <a:pt x="668" y="835"/>
                    <a:pt x="681" y="828"/>
                  </a:cubicBezTo>
                  <a:cubicBezTo>
                    <a:pt x="835" y="739"/>
                    <a:pt x="835" y="739"/>
                    <a:pt x="835" y="739"/>
                  </a:cubicBezTo>
                  <a:lnTo>
                    <a:pt x="835" y="859"/>
                  </a:lnTo>
                  <a:close/>
                  <a:moveTo>
                    <a:pt x="670" y="783"/>
                  </a:moveTo>
                  <a:cubicBezTo>
                    <a:pt x="537" y="615"/>
                    <a:pt x="537" y="615"/>
                    <a:pt x="537" y="615"/>
                  </a:cubicBezTo>
                  <a:cubicBezTo>
                    <a:pt x="861" y="428"/>
                    <a:pt x="861" y="428"/>
                    <a:pt x="861" y="428"/>
                  </a:cubicBezTo>
                  <a:cubicBezTo>
                    <a:pt x="993" y="597"/>
                    <a:pt x="993" y="597"/>
                    <a:pt x="993" y="597"/>
                  </a:cubicBezTo>
                  <a:lnTo>
                    <a:pt x="670" y="783"/>
                  </a:lnTo>
                  <a:close/>
                </a:path>
              </a:pathLst>
            </a:custGeom>
            <a:solidFill>
              <a:srgbClr val="1E69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100"/>
            </a:p>
          </p:txBody>
        </p:sp>
      </p:grpSp>
      <p:grpSp>
        <p:nvGrpSpPr>
          <p:cNvPr id="12337" name="组合 1"/>
          <p:cNvGrpSpPr/>
          <p:nvPr/>
        </p:nvGrpSpPr>
        <p:grpSpPr bwMode="auto">
          <a:xfrm>
            <a:off x="5273279" y="1218593"/>
            <a:ext cx="585788" cy="585788"/>
            <a:chOff x="0" y="0"/>
            <a:chExt cx="781050" cy="781050"/>
          </a:xfrm>
        </p:grpSpPr>
        <p:sp>
          <p:nvSpPr>
            <p:cNvPr id="12338" name="圆角矩形 63"/>
            <p:cNvSpPr>
              <a:spLocks noChangeArrowheads="1"/>
            </p:cNvSpPr>
            <p:nvPr/>
          </p:nvSpPr>
          <p:spPr bwMode="auto">
            <a:xfrm>
              <a:off x="0" y="0"/>
              <a:ext cx="781050" cy="781050"/>
            </a:xfrm>
            <a:prstGeom prst="roundRect">
              <a:avLst>
                <a:gd name="adj" fmla="val 16667"/>
              </a:avLst>
            </a:prstGeom>
            <a:solidFill>
              <a:schemeClr val="bg1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 sz="100">
                <a:solidFill>
                  <a:srgbClr val="FFFFFF"/>
                </a:solidFill>
              </a:endParaRPr>
            </a:p>
          </p:txBody>
        </p:sp>
        <p:pic>
          <p:nvPicPr>
            <p:cNvPr id="12339" name="组合 91"/>
            <p:cNvPicPr>
              <a:picLocks noChangeArrowheads="1"/>
            </p:cNvPicPr>
            <p:nvPr/>
          </p:nvPicPr>
          <p:blipFill>
            <a:blip r:embed="rId7" cstate="email"/>
            <a:srcRect/>
            <a:stretch>
              <a:fillRect/>
            </a:stretch>
          </p:blipFill>
          <p:spPr bwMode="auto">
            <a:xfrm>
              <a:off x="101282" y="76771"/>
              <a:ext cx="585216" cy="560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2340" name="组合 3"/>
          <p:cNvGrpSpPr/>
          <p:nvPr/>
        </p:nvGrpSpPr>
        <p:grpSpPr bwMode="auto">
          <a:xfrm>
            <a:off x="5273279" y="2771168"/>
            <a:ext cx="585788" cy="585788"/>
            <a:chOff x="0" y="0"/>
            <a:chExt cx="781050" cy="781050"/>
          </a:xfrm>
        </p:grpSpPr>
        <p:sp>
          <p:nvSpPr>
            <p:cNvPr id="12341" name="圆角矩形 66"/>
            <p:cNvSpPr>
              <a:spLocks noChangeArrowheads="1"/>
            </p:cNvSpPr>
            <p:nvPr/>
          </p:nvSpPr>
          <p:spPr bwMode="auto">
            <a:xfrm>
              <a:off x="0" y="0"/>
              <a:ext cx="781050" cy="781050"/>
            </a:xfrm>
            <a:prstGeom prst="roundRect">
              <a:avLst>
                <a:gd name="adj" fmla="val 16667"/>
              </a:avLst>
            </a:prstGeom>
            <a:solidFill>
              <a:schemeClr val="bg1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 sz="100">
                <a:solidFill>
                  <a:srgbClr val="FFFFFF"/>
                </a:solidFill>
              </a:endParaRPr>
            </a:p>
          </p:txBody>
        </p:sp>
        <p:pic>
          <p:nvPicPr>
            <p:cNvPr id="12342" name="组合 96"/>
            <p:cNvPicPr>
              <a:picLocks noChangeArrowheads="1"/>
            </p:cNvPicPr>
            <p:nvPr/>
          </p:nvPicPr>
          <p:blipFill>
            <a:blip r:embed="rId8" cstate="email"/>
            <a:srcRect/>
            <a:stretch>
              <a:fillRect/>
            </a:stretch>
          </p:blipFill>
          <p:spPr bwMode="auto">
            <a:xfrm>
              <a:off x="143954" y="128079"/>
              <a:ext cx="505968" cy="4998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2343" name="组合 4"/>
          <p:cNvGrpSpPr/>
          <p:nvPr/>
        </p:nvGrpSpPr>
        <p:grpSpPr bwMode="auto">
          <a:xfrm>
            <a:off x="5273279" y="3547455"/>
            <a:ext cx="585788" cy="585788"/>
            <a:chOff x="0" y="0"/>
            <a:chExt cx="781050" cy="781050"/>
          </a:xfrm>
        </p:grpSpPr>
        <p:sp>
          <p:nvSpPr>
            <p:cNvPr id="12344" name="圆角矩形 69"/>
            <p:cNvSpPr>
              <a:spLocks noChangeArrowheads="1"/>
            </p:cNvSpPr>
            <p:nvPr/>
          </p:nvSpPr>
          <p:spPr bwMode="auto">
            <a:xfrm>
              <a:off x="0" y="0"/>
              <a:ext cx="781050" cy="781050"/>
            </a:xfrm>
            <a:prstGeom prst="roundRect">
              <a:avLst>
                <a:gd name="adj" fmla="val 16667"/>
              </a:avLst>
            </a:prstGeom>
            <a:solidFill>
              <a:schemeClr val="bg1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 sz="100">
                <a:solidFill>
                  <a:srgbClr val="FFFFFF"/>
                </a:solidFill>
              </a:endParaRPr>
            </a:p>
          </p:txBody>
        </p:sp>
        <p:pic>
          <p:nvPicPr>
            <p:cNvPr id="12345" name="组合 101"/>
            <p:cNvPicPr>
              <a:picLocks noChangeArrowheads="1"/>
            </p:cNvPicPr>
            <p:nvPr/>
          </p:nvPicPr>
          <p:blipFill>
            <a:blip r:embed="rId9" cstate="email"/>
            <a:srcRect/>
            <a:stretch>
              <a:fillRect/>
            </a:stretch>
          </p:blipFill>
          <p:spPr bwMode="auto">
            <a:xfrm>
              <a:off x="82994" y="159829"/>
              <a:ext cx="573024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" name="文本框 22"/>
          <p:cNvSpPr txBox="1">
            <a:spLocks noChangeArrowheads="1"/>
          </p:cNvSpPr>
          <p:nvPr/>
        </p:nvSpPr>
        <p:spPr bwMode="auto">
          <a:xfrm>
            <a:off x="847725" y="234950"/>
            <a:ext cx="209042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/>
            <a:lvl2pPr marL="742950" indent="-285750"/>
            <a:lvl3pPr/>
            <a:lvl4pPr/>
            <a:lvl5pPr/>
            <a:lvl6pPr/>
            <a:lvl7pPr/>
            <a:lvl8pPr/>
            <a:lvl9pPr/>
          </a:lstStyle>
          <a:p>
            <a:pPr eaLnBrk="1" hangingPunct="1"/>
            <a:r>
              <a:rPr lang="zh-CN" altLang="en-US" sz="1800" b="1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Arial" panose="020B0604020202020204" pitchFamily="34" charset="0"/>
              </a:rPr>
              <a:t>重点功能模块</a:t>
            </a:r>
          </a:p>
        </p:txBody>
      </p:sp>
      <p:sp>
        <p:nvSpPr>
          <p:cNvPr id="3" name="文本框 22"/>
          <p:cNvSpPr txBox="1">
            <a:spLocks noChangeArrowheads="1"/>
          </p:cNvSpPr>
          <p:nvPr/>
        </p:nvSpPr>
        <p:spPr bwMode="auto">
          <a:xfrm>
            <a:off x="8267065" y="299720"/>
            <a:ext cx="72580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/>
            <a:lvl2pPr marL="742950" indent="-285750"/>
            <a:lvl3pPr/>
            <a:lvl4pPr/>
            <a:lvl5pPr/>
            <a:lvl6pPr/>
            <a:lvl7pPr/>
            <a:lvl8pPr/>
            <a:lvl9pPr/>
          </a:lstStyle>
          <a:p>
            <a:pPr eaLnBrk="1" hangingPunct="1"/>
            <a:endParaRPr lang="en-US" sz="1800" b="1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Arial" panose="020B0604020202020204" pitchFamily="3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764790" y="4703445"/>
            <a:ext cx="9956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社交模块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521970" y="4703445"/>
            <a:ext cx="9956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登录模块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1681480" y="4703445"/>
            <a:ext cx="9956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图集模块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3864610" y="4703445"/>
            <a:ext cx="9956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信息模块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circle/>
      </p:transition>
    </mc:Choice>
    <mc:Fallback xmlns="">
      <p:transition spd="slow" advTm="0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2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2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2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2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2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2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2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2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2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2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2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000"/>
                            </p:stCondLst>
                            <p:childTnLst>
                              <p:par>
                                <p:cTn id="4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12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500"/>
                            </p:stCondLst>
                            <p:childTnLst>
                              <p:par>
                                <p:cTn id="52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123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2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000"/>
                            </p:stCondLst>
                            <p:childTnLst>
                              <p:par>
                                <p:cTn id="5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750"/>
                                        <p:tgtEl>
                                          <p:spTgt spid="12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000"/>
                            </p:stCondLst>
                            <p:childTnLst>
                              <p:par>
                                <p:cTn id="61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123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12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4500"/>
                            </p:stCondLst>
                            <p:childTnLst>
                              <p:par>
                                <p:cTn id="6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750"/>
                                        <p:tgtEl>
                                          <p:spTgt spid="12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500"/>
                            </p:stCondLst>
                            <p:childTnLst>
                              <p:par>
                                <p:cTn id="70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/>
                                        <p:tgtEl>
                                          <p:spTgt spid="123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12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6000"/>
                            </p:stCondLst>
                            <p:childTnLst>
                              <p:par>
                                <p:cTn id="7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750"/>
                                        <p:tgtEl>
                                          <p:spTgt spid="12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7000"/>
                            </p:stCondLst>
                            <p:childTnLst>
                              <p:par>
                                <p:cTn id="79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/>
                                        <p:tgtEl>
                                          <p:spTgt spid="123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12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7500"/>
                            </p:stCondLst>
                            <p:childTnLst>
                              <p:par>
                                <p:cTn id="8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750"/>
                                        <p:tgtEl>
                                          <p:spTgt spid="12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309" grpId="0" bldLvl="0" animBg="1"/>
      <p:bldP spid="12311" grpId="0" autoUpdateAnimBg="0"/>
      <p:bldP spid="12312" grpId="0" bldLvl="0" animBg="1"/>
      <p:bldP spid="12314" grpId="0" autoUpdateAnimBg="0"/>
      <p:bldP spid="12315" grpId="0" bldLvl="0" animBg="1"/>
      <p:bldP spid="12317" grpId="0" autoUpdateAnimBg="0"/>
      <p:bldP spid="12318" grpId="0" bldLvl="0" animBg="1"/>
      <p:bldP spid="12320" grpId="0" autoUpdateAnimBg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28" name="矩形 20"/>
          <p:cNvSpPr>
            <a:spLocks noChangeArrowheads="1"/>
          </p:cNvSpPr>
          <p:nvPr/>
        </p:nvSpPr>
        <p:spPr bwMode="auto">
          <a:xfrm>
            <a:off x="3056335" y="2198080"/>
            <a:ext cx="2414588" cy="5067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latinLnBrk="0" hangingPunct="1">
              <a:lnSpc>
                <a:spcPct val="150000"/>
              </a:lnSpc>
            </a:pPr>
            <a:r>
              <a:rPr lang="zh-CN" altLang="en-US" sz="900" dirty="0">
                <a:solidFill>
                  <a:schemeClr val="bg1"/>
                </a:solidFill>
                <a:latin typeface="Arial" panose="020B0604020202020204" pitchFamily="34" charset="0"/>
              </a:rPr>
              <a:t>登录功能：进行用户登录功能，更好的保存了用户的安全性</a:t>
            </a:r>
          </a:p>
        </p:txBody>
      </p:sp>
      <p:sp>
        <p:nvSpPr>
          <p:cNvPr id="13331" name="文本框 23"/>
          <p:cNvSpPr txBox="1">
            <a:spLocks noChangeArrowheads="1"/>
          </p:cNvSpPr>
          <p:nvPr/>
        </p:nvSpPr>
        <p:spPr bwMode="auto">
          <a:xfrm>
            <a:off x="1960960" y="3406961"/>
            <a:ext cx="1841897" cy="106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/>
            <a:lvl2pPr marL="742950" indent="-285750"/>
            <a:lvl3pPr/>
            <a:lvl4pPr/>
            <a:lvl5pPr/>
            <a:lvl6pPr/>
            <a:lvl7pPr/>
            <a:lvl8pPr/>
            <a:lvl9pPr/>
          </a:lstStyle>
          <a:p>
            <a:pPr eaLnBrk="1" hangingPunct="1"/>
            <a:r>
              <a:rPr lang="en-US" sz="1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 YOUR TITLE</a:t>
            </a:r>
            <a:endParaRPr lang="zh-CN" altLang="en-US" sz="1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332" name="矩形 24"/>
          <p:cNvSpPr>
            <a:spLocks noChangeArrowheads="1"/>
          </p:cNvSpPr>
          <p:nvPr/>
        </p:nvSpPr>
        <p:spPr bwMode="auto">
          <a:xfrm>
            <a:off x="3364389" y="3053425"/>
            <a:ext cx="2414588" cy="299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latinLnBrk="0" hangingPunct="1">
              <a:lnSpc>
                <a:spcPct val="150000"/>
              </a:lnSpc>
            </a:pPr>
            <a:r>
              <a:rPr lang="zh-CN" sz="900">
                <a:solidFill>
                  <a:schemeClr val="bg1"/>
                </a:solidFill>
                <a:latin typeface="Arial" panose="020B0604020202020204" pitchFamily="34" charset="0"/>
              </a:rPr>
              <a:t>注册功能：可以根据自己的信息来注册账号</a:t>
            </a:r>
          </a:p>
        </p:txBody>
      </p:sp>
      <p:grpSp>
        <p:nvGrpSpPr>
          <p:cNvPr id="10" name="组合 9"/>
          <p:cNvGrpSpPr/>
          <p:nvPr/>
        </p:nvGrpSpPr>
        <p:grpSpPr>
          <a:xfrm>
            <a:off x="251460" y="629285"/>
            <a:ext cx="2685415" cy="4057650"/>
            <a:chOff x="251460" y="629285"/>
            <a:chExt cx="2685415" cy="4057650"/>
          </a:xfrm>
        </p:grpSpPr>
        <p:sp>
          <p:nvSpPr>
            <p:cNvPr id="8" name="右箭头 7"/>
            <p:cNvSpPr/>
            <p:nvPr/>
          </p:nvSpPr>
          <p:spPr>
            <a:xfrm>
              <a:off x="2425700" y="2198370"/>
              <a:ext cx="511175" cy="271145"/>
            </a:xfrm>
            <a:prstGeom prst="rightArrow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grpSp>
          <p:nvGrpSpPr>
            <p:cNvPr id="6" name="组合 5"/>
            <p:cNvGrpSpPr/>
            <p:nvPr/>
          </p:nvGrpSpPr>
          <p:grpSpPr>
            <a:xfrm>
              <a:off x="251460" y="629285"/>
              <a:ext cx="2174240" cy="4057650"/>
              <a:chOff x="251460" y="629285"/>
              <a:chExt cx="2174240" cy="4057650"/>
            </a:xfrm>
          </p:grpSpPr>
          <p:pic>
            <p:nvPicPr>
              <p:cNvPr id="2" name="图片 1" descr="denglu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9255" y="894080"/>
                <a:ext cx="1889760" cy="3669030"/>
              </a:xfrm>
              <a:prstGeom prst="rect">
                <a:avLst/>
              </a:prstGeom>
            </p:spPr>
          </p:pic>
          <p:pic>
            <p:nvPicPr>
              <p:cNvPr id="11" name="图片 10" descr="moban1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51460" y="629285"/>
                <a:ext cx="2174240" cy="4057650"/>
              </a:xfrm>
              <a:prstGeom prst="rect">
                <a:avLst/>
              </a:prstGeom>
            </p:spPr>
          </p:pic>
        </p:grpSp>
      </p:grpSp>
      <p:grpSp>
        <p:nvGrpSpPr>
          <p:cNvPr id="12" name="组合 11"/>
          <p:cNvGrpSpPr/>
          <p:nvPr/>
        </p:nvGrpSpPr>
        <p:grpSpPr>
          <a:xfrm>
            <a:off x="5729605" y="629285"/>
            <a:ext cx="2963069" cy="4057650"/>
            <a:chOff x="5729605" y="629285"/>
            <a:chExt cx="2963069" cy="4057650"/>
          </a:xfrm>
        </p:grpSpPr>
        <p:sp>
          <p:nvSpPr>
            <p:cNvPr id="7" name="左箭头 6"/>
            <p:cNvSpPr/>
            <p:nvPr/>
          </p:nvSpPr>
          <p:spPr>
            <a:xfrm>
              <a:off x="5729605" y="3082925"/>
              <a:ext cx="554990" cy="269875"/>
            </a:xfrm>
            <a:prstGeom prst="leftArrow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grpSp>
          <p:nvGrpSpPr>
            <p:cNvPr id="9" name="组合 8"/>
            <p:cNvGrpSpPr/>
            <p:nvPr/>
          </p:nvGrpSpPr>
          <p:grpSpPr>
            <a:xfrm>
              <a:off x="6474619" y="629285"/>
              <a:ext cx="2218055" cy="4057650"/>
              <a:chOff x="6474619" y="629285"/>
              <a:chExt cx="2218055" cy="4057650"/>
            </a:xfrm>
          </p:grpSpPr>
          <p:sp>
            <p:nvSpPr>
              <p:cNvPr id="13333" name="文本框 25"/>
              <p:cNvSpPr txBox="1">
                <a:spLocks noChangeArrowheads="1"/>
              </p:cNvSpPr>
              <p:nvPr/>
            </p:nvSpPr>
            <p:spPr bwMode="auto">
              <a:xfrm>
                <a:off x="6474619" y="1499580"/>
                <a:ext cx="1840706" cy="1066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/>
                <a:lvl2pPr marL="742950" indent="-285750"/>
                <a:lvl3pPr/>
                <a:lvl4pPr/>
                <a:lvl5pPr/>
                <a:lvl6pPr/>
                <a:lvl7pPr/>
                <a:lvl8pPr/>
                <a:lvl9pPr/>
              </a:lstStyle>
              <a:p>
                <a:pPr eaLnBrk="1" hangingPunct="1"/>
                <a:r>
                  <a:rPr lang="en-US" sz="100" b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ADD YOUR TITLE</a:t>
                </a:r>
                <a:endParaRPr lang="zh-CN" altLang="en-US" sz="1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3335" name="文本框 27"/>
              <p:cNvSpPr txBox="1">
                <a:spLocks noChangeArrowheads="1"/>
              </p:cNvSpPr>
              <p:nvPr/>
            </p:nvSpPr>
            <p:spPr bwMode="auto">
              <a:xfrm>
                <a:off x="6474619" y="3406961"/>
                <a:ext cx="1840706" cy="1066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/>
                <a:lvl2pPr marL="742950" indent="-285750"/>
                <a:lvl3pPr/>
                <a:lvl4pPr/>
                <a:lvl5pPr/>
                <a:lvl6pPr/>
                <a:lvl7pPr/>
                <a:lvl8pPr/>
                <a:lvl9pPr/>
              </a:lstStyle>
              <a:p>
                <a:pPr eaLnBrk="1" hangingPunct="1"/>
                <a:r>
                  <a:rPr lang="en-US" sz="100" b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ADD YOUR TITLE</a:t>
                </a:r>
                <a:endParaRPr lang="zh-CN" altLang="en-US" sz="1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5" name="图片 4" descr="wangjimima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562725" y="894080"/>
                <a:ext cx="1935480" cy="3620135"/>
              </a:xfrm>
              <a:prstGeom prst="rect">
                <a:avLst/>
              </a:prstGeom>
            </p:spPr>
          </p:pic>
          <p:pic>
            <p:nvPicPr>
              <p:cNvPr id="4" name="图片 3" descr="moban1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474619" y="629285"/>
                <a:ext cx="2218055" cy="4057650"/>
              </a:xfrm>
              <a:prstGeom prst="rect">
                <a:avLst/>
              </a:prstGeom>
            </p:spPr>
          </p:pic>
        </p:grpSp>
      </p:grpSp>
      <p:sp>
        <p:nvSpPr>
          <p:cNvPr id="13" name="文本框 12"/>
          <p:cNvSpPr txBox="1"/>
          <p:nvPr/>
        </p:nvSpPr>
        <p:spPr>
          <a:xfrm>
            <a:off x="2838450" y="970280"/>
            <a:ext cx="147447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登录模块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2854325" y="1438910"/>
            <a:ext cx="2875280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>
              <a:lnSpc>
                <a:spcPct val="150000"/>
              </a:lnSpc>
            </a:pPr>
            <a:r>
              <a:rPr lang="zh-CN" altLang="en-US" sz="14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登录主要是给用户提供登录注册功能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circle/>
      </p:transition>
    </mc:Choice>
    <mc:Fallback xmlns="">
      <p:transition spd="slow" advTm="0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3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3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3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28" grpId="0" autoUpdateAnimBg="0"/>
      <p:bldP spid="13331" grpId="0" autoUpdateAnimBg="0"/>
      <p:bldP spid="13332" grpId="0" autoUpdateAnimBg="0"/>
      <p:bldP spid="1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509270" y="730250"/>
            <a:ext cx="2259330" cy="3948430"/>
            <a:chOff x="509270" y="730250"/>
            <a:chExt cx="2259330" cy="3948430"/>
          </a:xfrm>
        </p:grpSpPr>
        <p:pic>
          <p:nvPicPr>
            <p:cNvPr id="2" name="图片 1" descr="tuji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1510" y="1017905"/>
              <a:ext cx="1975485" cy="3505200"/>
            </a:xfrm>
            <a:prstGeom prst="rect">
              <a:avLst/>
            </a:prstGeom>
          </p:spPr>
        </p:pic>
        <p:pic>
          <p:nvPicPr>
            <p:cNvPr id="4" name="图片 3" descr="moban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509270" y="730250"/>
              <a:ext cx="2259330" cy="3948430"/>
            </a:xfrm>
            <a:prstGeom prst="rect">
              <a:avLst/>
            </a:prstGeom>
          </p:spPr>
        </p:pic>
      </p:grpSp>
      <p:grpSp>
        <p:nvGrpSpPr>
          <p:cNvPr id="5" name="组合 4"/>
          <p:cNvGrpSpPr/>
          <p:nvPr/>
        </p:nvGrpSpPr>
        <p:grpSpPr>
          <a:xfrm>
            <a:off x="3054350" y="1111250"/>
            <a:ext cx="3313430" cy="1659890"/>
            <a:chOff x="3054350" y="1111250"/>
            <a:chExt cx="3313430" cy="1659890"/>
          </a:xfrm>
        </p:grpSpPr>
        <p:sp>
          <p:nvSpPr>
            <p:cNvPr id="7" name="文本框 6"/>
            <p:cNvSpPr txBox="1"/>
            <p:nvPr/>
          </p:nvSpPr>
          <p:spPr>
            <a:xfrm>
              <a:off x="3063240" y="1111250"/>
              <a:ext cx="1148080" cy="398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图集模块</a:t>
              </a:r>
              <a:endParaRPr lang="zh-CN" altLang="en-US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3" name="文本框 2"/>
            <p:cNvSpPr txBox="1"/>
            <p:nvPr/>
          </p:nvSpPr>
          <p:spPr>
            <a:xfrm>
              <a:off x="3054350" y="1710690"/>
              <a:ext cx="3313430" cy="10604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atinLnBrk="0">
                <a:lnSpc>
                  <a:spcPct val="150000"/>
                </a:lnSpc>
              </a:pPr>
              <a:r>
                <a:rPr lang="zh-CN" altLang="en-US" sz="140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图集主要由新疆原生态景区的一些美景图片，分别存有新疆四季</a:t>
              </a:r>
              <a:r>
                <a:rPr lang="en-US" altLang="zh-CN" sz="140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12</a:t>
              </a:r>
              <a:r>
                <a:rPr lang="zh-CN" altLang="en-US" sz="140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个月最美丽的景色画面。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circle/>
      </p:transition>
    </mc:Choice>
    <mc:Fallback xmlns="">
      <p:transition spd="slow" advTm="0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015" y="882650"/>
            <a:ext cx="1948180" cy="3760470"/>
          </a:xfrm>
          <a:prstGeom prst="rect">
            <a:avLst/>
          </a:prstGeom>
        </p:spPr>
      </p:pic>
      <p:pic>
        <p:nvPicPr>
          <p:cNvPr id="4" name="内容占位符 3" descr="moban1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37490" y="622935"/>
            <a:ext cx="2250440" cy="4123690"/>
          </a:xfrm>
          <a:prstGeom prst="rect">
            <a:avLst/>
          </a:prstGeom>
        </p:spPr>
      </p:pic>
      <p:grpSp>
        <p:nvGrpSpPr>
          <p:cNvPr id="9" name="组合 8"/>
          <p:cNvGrpSpPr/>
          <p:nvPr/>
        </p:nvGrpSpPr>
        <p:grpSpPr>
          <a:xfrm>
            <a:off x="2874645" y="1111885"/>
            <a:ext cx="3313430" cy="1544955"/>
            <a:chOff x="2874645" y="1111885"/>
            <a:chExt cx="3313430" cy="1544955"/>
          </a:xfrm>
        </p:grpSpPr>
        <p:sp>
          <p:nvSpPr>
            <p:cNvPr id="2" name="文本框 1"/>
            <p:cNvSpPr txBox="1"/>
            <p:nvPr/>
          </p:nvSpPr>
          <p:spPr>
            <a:xfrm>
              <a:off x="2877185" y="1111885"/>
              <a:ext cx="1431290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社交模块</a:t>
              </a:r>
            </a:p>
          </p:txBody>
        </p:sp>
        <p:sp>
          <p:nvSpPr>
            <p:cNvPr id="3" name="文本框 2"/>
            <p:cNvSpPr txBox="1"/>
            <p:nvPr/>
          </p:nvSpPr>
          <p:spPr>
            <a:xfrm>
              <a:off x="2874645" y="1596390"/>
              <a:ext cx="3313430" cy="10604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atinLnBrk="0">
                <a:lnSpc>
                  <a:spcPct val="150000"/>
                </a:lnSpc>
              </a:pPr>
              <a:r>
                <a:rPr lang="zh-CN" altLang="en-US" sz="140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社交主要由消息通知，讨论组，关注，点赞评论等功能组成，让用户有更好的交互体验</a:t>
              </a: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6209665" y="622935"/>
            <a:ext cx="2287270" cy="4123690"/>
            <a:chOff x="6209665" y="622935"/>
            <a:chExt cx="2287270" cy="4123690"/>
          </a:xfrm>
        </p:grpSpPr>
        <p:pic>
          <p:nvPicPr>
            <p:cNvPr id="8" name="图片 7" descr="2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17615" y="897890"/>
              <a:ext cx="1990090" cy="3743960"/>
            </a:xfrm>
            <a:prstGeom prst="rect">
              <a:avLst/>
            </a:prstGeom>
          </p:spPr>
        </p:pic>
        <p:pic>
          <p:nvPicPr>
            <p:cNvPr id="5" name="内容占位符 3" descr="moban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09665" y="622935"/>
              <a:ext cx="2287270" cy="412369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circle/>
      </p:transition>
    </mc:Choice>
    <mc:Fallback xmlns="">
      <p:transition spd="slow" advTm="0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说课教育培训工作汇报ppt模板"/>
</p:tagLst>
</file>

<file path=ppt/theme/theme1.xml><?xml version="1.0" encoding="utf-8"?>
<a:theme xmlns:a="http://schemas.openxmlformats.org/drawingml/2006/main" name="Office 主题">
  <a:themeElements>
    <a:clrScheme name="Office 主题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Office 主题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586</Words>
  <Application>Microsoft Office PowerPoint</Application>
  <PresentationFormat>全屏显示(16:9)</PresentationFormat>
  <Paragraphs>106</Paragraphs>
  <Slides>12</Slides>
  <Notes>6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13" baseType="lpstr"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该项目制作时因未前后端分离， 现项目运行可能无法实现。（可本地）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ants</cp:lastModifiedBy>
  <cp:revision>18</cp:revision>
  <dcterms:created xsi:type="dcterms:W3CDTF">2019-09-23T07:44:00Z</dcterms:created>
  <dcterms:modified xsi:type="dcterms:W3CDTF">2020-06-04T05:14:44Z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2052-11.1.0.8986</vt:lpwstr>
  </property>
</Properties>
</file>